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78" r:id="rId4"/>
    <p:sldId id="257" r:id="rId5"/>
    <p:sldId id="284" r:id="rId6"/>
    <p:sldId id="285" r:id="rId7"/>
    <p:sldId id="28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9" r:id="rId28"/>
    <p:sldId id="280" r:id="rId29"/>
    <p:sldId id="281" r:id="rId30"/>
    <p:sldId id="282" r:id="rId31"/>
    <p:sldId id="283" r:id="rId32"/>
  </p:sldIdLst>
  <p:sldSz cx="18288000" cy="10287000"/>
  <p:notesSz cx="6858000" cy="9144000"/>
  <p:embeddedFontLst>
    <p:embeddedFont>
      <p:font typeface="Arimo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622" autoAdjust="0"/>
  </p:normalViewPr>
  <p:slideViewPr>
    <p:cSldViewPr>
      <p:cViewPr varScale="1">
        <p:scale>
          <a:sx n="70" d="100"/>
          <a:sy n="70" d="100"/>
        </p:scale>
        <p:origin x="122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31E07-5940-A96B-9E9B-08D351A4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301AC1-170A-6E95-6224-F354CC192D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FA793B-0E65-85EB-6087-5E75D9C6C10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01DFE7D-559D-A4F1-D67F-366DCA60F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AEADFC-680F-8AA1-9A57-9A0CA4688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CDF69-243D-9B51-85B6-6DE89105E5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5D3A9-5A58-9CB5-75BC-2AD5D2CD8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6602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02712-7536-96E7-71E0-064BFDC9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BDE52F-C681-3C94-BFA3-7BCEFFB7FA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6D72-5D37-B4C4-0297-831BD5D97FC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9826F2B-7326-61D4-B708-AF09666160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BF04BC8-1076-EC6F-E8E6-B41E1A4B6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1F875-F6D8-7666-847C-FB1867D0C7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FDB01-754C-0D46-506E-110AD0AF5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55850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026FE-73FA-2BA6-1E65-628ABE77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CC6AAB1-D0EA-FD7D-779E-161C0EFB2B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F1219-43D5-375A-5560-27A8301357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316A3A-3413-7E27-C012-761414966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3CC0A3-ED1B-4139-4B8B-C768CE07A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4D15A-A89F-EEEF-D1CF-2BAE988E71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FED34-8E6A-1F9A-52BE-8C1C03327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02948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55.png"/><Relationship Id="rId5" Type="http://schemas.openxmlformats.org/officeDocument/2006/relationships/image" Target="../media/image43.png"/><Relationship Id="rId15" Type="http://schemas.openxmlformats.org/officeDocument/2006/relationships/image" Target="../media/image59.png"/><Relationship Id="rId10" Type="http://schemas.openxmlformats.org/officeDocument/2006/relationships/image" Target="../media/image12.svg"/><Relationship Id="rId4" Type="http://schemas.openxmlformats.org/officeDocument/2006/relationships/image" Target="../media/image52.svg"/><Relationship Id="rId9" Type="http://schemas.openxmlformats.org/officeDocument/2006/relationships/image" Target="../media/image11.png"/><Relationship Id="rId14" Type="http://schemas.openxmlformats.org/officeDocument/2006/relationships/image" Target="../media/image5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2.svg"/><Relationship Id="rId4" Type="http://schemas.openxmlformats.org/officeDocument/2006/relationships/image" Target="../media/image26.sv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5.png"/><Relationship Id="rId18" Type="http://schemas.openxmlformats.org/officeDocument/2006/relationships/image" Target="../media/image62.svg"/><Relationship Id="rId26" Type="http://schemas.openxmlformats.org/officeDocument/2006/relationships/image" Target="../media/image70.svg"/><Relationship Id="rId3" Type="http://schemas.openxmlformats.org/officeDocument/2006/relationships/image" Target="../media/image1.png"/><Relationship Id="rId21" Type="http://schemas.openxmlformats.org/officeDocument/2006/relationships/image" Target="../media/image65.png"/><Relationship Id="rId7" Type="http://schemas.openxmlformats.org/officeDocument/2006/relationships/image" Target="../media/image33.png"/><Relationship Id="rId12" Type="http://schemas.openxmlformats.org/officeDocument/2006/relationships/image" Target="../media/image44.sv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sv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24" Type="http://schemas.openxmlformats.org/officeDocument/2006/relationships/image" Target="../media/image68.svg"/><Relationship Id="rId5" Type="http://schemas.openxmlformats.org/officeDocument/2006/relationships/image" Target="../media/image31.png"/><Relationship Id="rId15" Type="http://schemas.openxmlformats.org/officeDocument/2006/relationships/image" Target="../media/image29.png"/><Relationship Id="rId23" Type="http://schemas.openxmlformats.org/officeDocument/2006/relationships/image" Target="../media/image67.png"/><Relationship Id="rId28" Type="http://schemas.openxmlformats.org/officeDocument/2006/relationships/image" Target="../media/image72.svg"/><Relationship Id="rId10" Type="http://schemas.openxmlformats.org/officeDocument/2006/relationships/image" Target="../media/image42.svg"/><Relationship Id="rId19" Type="http://schemas.openxmlformats.org/officeDocument/2006/relationships/image" Target="../media/image63.png"/><Relationship Id="rId4" Type="http://schemas.openxmlformats.org/officeDocument/2006/relationships/image" Target="../media/image2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Relationship Id="rId22" Type="http://schemas.openxmlformats.org/officeDocument/2006/relationships/image" Target="../media/image66.svg"/><Relationship Id="rId27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5.png"/><Relationship Id="rId1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44.sv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5" Type="http://schemas.openxmlformats.org/officeDocument/2006/relationships/image" Target="../media/image29.png"/><Relationship Id="rId10" Type="http://schemas.openxmlformats.org/officeDocument/2006/relationships/image" Target="../media/image42.svg"/><Relationship Id="rId19" Type="http://schemas.openxmlformats.org/officeDocument/2006/relationships/image" Target="../media/image75.svg"/><Relationship Id="rId4" Type="http://schemas.openxmlformats.org/officeDocument/2006/relationships/image" Target="../media/image2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18" Type="http://schemas.openxmlformats.org/officeDocument/2006/relationships/image" Target="../media/image44.svg"/><Relationship Id="rId3" Type="http://schemas.openxmlformats.org/officeDocument/2006/relationships/image" Target="../media/image76.png"/><Relationship Id="rId21" Type="http://schemas.openxmlformats.org/officeDocument/2006/relationships/image" Target="../media/image86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17" Type="http://schemas.openxmlformats.org/officeDocument/2006/relationships/image" Target="../media/image43.png"/><Relationship Id="rId25" Type="http://schemas.openxmlformats.org/officeDocument/2006/relationships/image" Target="../media/image90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82.png"/><Relationship Id="rId24" Type="http://schemas.openxmlformats.org/officeDocument/2006/relationships/image" Target="../media/image89.svg"/><Relationship Id="rId5" Type="http://schemas.openxmlformats.org/officeDocument/2006/relationships/image" Target="../media/image25.png"/><Relationship Id="rId15" Type="http://schemas.openxmlformats.org/officeDocument/2006/relationships/image" Target="../media/image41.png"/><Relationship Id="rId23" Type="http://schemas.openxmlformats.org/officeDocument/2006/relationships/image" Target="../media/image88.png"/><Relationship Id="rId10" Type="http://schemas.openxmlformats.org/officeDocument/2006/relationships/image" Target="../media/image81.svg"/><Relationship Id="rId19" Type="http://schemas.openxmlformats.org/officeDocument/2006/relationships/image" Target="../media/image45.png"/><Relationship Id="rId4" Type="http://schemas.openxmlformats.org/officeDocument/2006/relationships/image" Target="../media/image77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Relationship Id="rId22" Type="http://schemas.openxmlformats.org/officeDocument/2006/relationships/image" Target="../media/image8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4.png"/><Relationship Id="rId18" Type="http://schemas.openxmlformats.org/officeDocument/2006/relationships/image" Target="../media/image32.svg"/><Relationship Id="rId26" Type="http://schemas.openxmlformats.org/officeDocument/2006/relationships/image" Target="../media/image10.svg"/><Relationship Id="rId3" Type="http://schemas.openxmlformats.org/officeDocument/2006/relationships/image" Target="../media/image91.png"/><Relationship Id="rId21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31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27.png"/><Relationship Id="rId24" Type="http://schemas.openxmlformats.org/officeDocument/2006/relationships/image" Target="../media/image8.svg"/><Relationship Id="rId5" Type="http://schemas.openxmlformats.org/officeDocument/2006/relationships/image" Target="../media/image76.png"/><Relationship Id="rId15" Type="http://schemas.openxmlformats.org/officeDocument/2006/relationships/image" Target="../media/image1.png"/><Relationship Id="rId23" Type="http://schemas.openxmlformats.org/officeDocument/2006/relationships/image" Target="../media/image7.png"/><Relationship Id="rId28" Type="http://schemas.openxmlformats.org/officeDocument/2006/relationships/image" Target="../media/image30.svg"/><Relationship Id="rId10" Type="http://schemas.openxmlformats.org/officeDocument/2006/relationships/image" Target="../media/image94.svg"/><Relationship Id="rId19" Type="http://schemas.openxmlformats.org/officeDocument/2006/relationships/image" Target="../media/image33.png"/><Relationship Id="rId4" Type="http://schemas.openxmlformats.org/officeDocument/2006/relationships/image" Target="../media/image92.svg"/><Relationship Id="rId9" Type="http://schemas.openxmlformats.org/officeDocument/2006/relationships/image" Target="../media/image93.png"/><Relationship Id="rId14" Type="http://schemas.openxmlformats.org/officeDocument/2006/relationships/image" Target="../media/image85.svg"/><Relationship Id="rId22" Type="http://schemas.openxmlformats.org/officeDocument/2006/relationships/image" Target="../media/image6.svg"/><Relationship Id="rId27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1.png"/><Relationship Id="rId18" Type="http://schemas.openxmlformats.org/officeDocument/2006/relationships/image" Target="../media/image104.png"/><Relationship Id="rId3" Type="http://schemas.openxmlformats.org/officeDocument/2006/relationships/image" Target="../media/image25.png"/><Relationship Id="rId21" Type="http://schemas.openxmlformats.org/officeDocument/2006/relationships/image" Target="../media/image107.sv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17" Type="http://schemas.openxmlformats.org/officeDocument/2006/relationships/image" Target="../media/image10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99.png"/><Relationship Id="rId5" Type="http://schemas.openxmlformats.org/officeDocument/2006/relationships/image" Target="../media/image27.png"/><Relationship Id="rId15" Type="http://schemas.openxmlformats.org/officeDocument/2006/relationships/image" Target="../media/image101.png"/><Relationship Id="rId10" Type="http://schemas.openxmlformats.org/officeDocument/2006/relationships/image" Target="../media/image98.svg"/><Relationship Id="rId19" Type="http://schemas.openxmlformats.org/officeDocument/2006/relationships/image" Target="../media/image105.svg"/><Relationship Id="rId4" Type="http://schemas.openxmlformats.org/officeDocument/2006/relationships/image" Target="../media/image26.svg"/><Relationship Id="rId9" Type="http://schemas.openxmlformats.org/officeDocument/2006/relationships/image" Target="../media/image97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13" Type="http://schemas.openxmlformats.org/officeDocument/2006/relationships/image" Target="../media/image118.png"/><Relationship Id="rId18" Type="http://schemas.openxmlformats.org/officeDocument/2006/relationships/image" Target="../media/image123.svg"/><Relationship Id="rId26" Type="http://schemas.openxmlformats.org/officeDocument/2006/relationships/image" Target="../media/image131.sv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34" Type="http://schemas.openxmlformats.org/officeDocument/2006/relationships/image" Target="../media/image139.sv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1.svg"/><Relationship Id="rId20" Type="http://schemas.openxmlformats.org/officeDocument/2006/relationships/image" Target="../media/image125.sv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svg"/><Relationship Id="rId11" Type="http://schemas.openxmlformats.org/officeDocument/2006/relationships/image" Target="../media/image116.png"/><Relationship Id="rId24" Type="http://schemas.openxmlformats.org/officeDocument/2006/relationships/image" Target="../media/image129.svg"/><Relationship Id="rId32" Type="http://schemas.openxmlformats.org/officeDocument/2006/relationships/image" Target="../media/image137.sv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svg"/><Relationship Id="rId10" Type="http://schemas.openxmlformats.org/officeDocument/2006/relationships/image" Target="../media/image115.sv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" Type="http://schemas.openxmlformats.org/officeDocument/2006/relationships/image" Target="../media/image109.svg"/><Relationship Id="rId9" Type="http://schemas.openxmlformats.org/officeDocument/2006/relationships/image" Target="../media/image114.png"/><Relationship Id="rId14" Type="http://schemas.openxmlformats.org/officeDocument/2006/relationships/image" Target="../media/image119.svg"/><Relationship Id="rId22" Type="http://schemas.openxmlformats.org/officeDocument/2006/relationships/image" Target="../media/image127.svg"/><Relationship Id="rId27" Type="http://schemas.openxmlformats.org/officeDocument/2006/relationships/image" Target="../media/image132.png"/><Relationship Id="rId30" Type="http://schemas.openxmlformats.org/officeDocument/2006/relationships/image" Target="../media/image13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svg"/><Relationship Id="rId18" Type="http://schemas.openxmlformats.org/officeDocument/2006/relationships/image" Target="../media/image147.png"/><Relationship Id="rId26" Type="http://schemas.openxmlformats.org/officeDocument/2006/relationships/image" Target="../media/image155.png"/><Relationship Id="rId3" Type="http://schemas.openxmlformats.org/officeDocument/2006/relationships/image" Target="../media/image25.png"/><Relationship Id="rId21" Type="http://schemas.openxmlformats.org/officeDocument/2006/relationships/image" Target="../media/image150.svg"/><Relationship Id="rId7" Type="http://schemas.openxmlformats.org/officeDocument/2006/relationships/image" Target="../media/image11.png"/><Relationship Id="rId12" Type="http://schemas.openxmlformats.org/officeDocument/2006/relationships/image" Target="../media/image141.png"/><Relationship Id="rId17" Type="http://schemas.openxmlformats.org/officeDocument/2006/relationships/image" Target="../media/image146.svg"/><Relationship Id="rId25" Type="http://schemas.openxmlformats.org/officeDocument/2006/relationships/image" Target="../media/image154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5" Type="http://schemas.openxmlformats.org/officeDocument/2006/relationships/image" Target="../media/image27.png"/><Relationship Id="rId15" Type="http://schemas.openxmlformats.org/officeDocument/2006/relationships/image" Target="../media/image144.svg"/><Relationship Id="rId23" Type="http://schemas.openxmlformats.org/officeDocument/2006/relationships/image" Target="../media/image152.svg"/><Relationship Id="rId10" Type="http://schemas.openxmlformats.org/officeDocument/2006/relationships/image" Target="../media/image2.svg"/><Relationship Id="rId19" Type="http://schemas.openxmlformats.org/officeDocument/2006/relationships/image" Target="../media/image148.svg"/><Relationship Id="rId4" Type="http://schemas.openxmlformats.org/officeDocument/2006/relationships/image" Target="../media/image26.svg"/><Relationship Id="rId9" Type="http://schemas.openxmlformats.org/officeDocument/2006/relationships/image" Target="../media/image1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5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5.png"/><Relationship Id="rId18" Type="http://schemas.openxmlformats.org/officeDocument/2006/relationships/image" Target="../media/image158.svg"/><Relationship Id="rId3" Type="http://schemas.openxmlformats.org/officeDocument/2006/relationships/image" Target="../media/image1.png"/><Relationship Id="rId21" Type="http://schemas.openxmlformats.org/officeDocument/2006/relationships/image" Target="../media/image161.png"/><Relationship Id="rId7" Type="http://schemas.openxmlformats.org/officeDocument/2006/relationships/image" Target="../media/image33.png"/><Relationship Id="rId12" Type="http://schemas.openxmlformats.org/officeDocument/2006/relationships/image" Target="../media/image44.svg"/><Relationship Id="rId17" Type="http://schemas.openxmlformats.org/officeDocument/2006/relationships/image" Target="../media/image15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0.svg"/><Relationship Id="rId20" Type="http://schemas.openxmlformats.org/officeDocument/2006/relationships/image" Target="../media/image16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24" Type="http://schemas.openxmlformats.org/officeDocument/2006/relationships/image" Target="../media/image164.svg"/><Relationship Id="rId5" Type="http://schemas.openxmlformats.org/officeDocument/2006/relationships/image" Target="../media/image31.png"/><Relationship Id="rId15" Type="http://schemas.openxmlformats.org/officeDocument/2006/relationships/image" Target="../media/image29.png"/><Relationship Id="rId23" Type="http://schemas.openxmlformats.org/officeDocument/2006/relationships/image" Target="../media/image163.png"/><Relationship Id="rId10" Type="http://schemas.openxmlformats.org/officeDocument/2006/relationships/image" Target="../media/image42.svg"/><Relationship Id="rId19" Type="http://schemas.openxmlformats.org/officeDocument/2006/relationships/image" Target="../media/image159.png"/><Relationship Id="rId4" Type="http://schemas.openxmlformats.org/officeDocument/2006/relationships/image" Target="../media/image2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Relationship Id="rId22" Type="http://schemas.openxmlformats.org/officeDocument/2006/relationships/image" Target="../media/image16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7.png"/><Relationship Id="rId18" Type="http://schemas.openxmlformats.org/officeDocument/2006/relationships/image" Target="../media/image32.svg"/><Relationship Id="rId26" Type="http://schemas.openxmlformats.org/officeDocument/2006/relationships/image" Target="../media/image10.svg"/><Relationship Id="rId3" Type="http://schemas.openxmlformats.org/officeDocument/2006/relationships/image" Target="../media/image165.png"/><Relationship Id="rId21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31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27.png"/><Relationship Id="rId24" Type="http://schemas.openxmlformats.org/officeDocument/2006/relationships/image" Target="../media/image8.svg"/><Relationship Id="rId5" Type="http://schemas.openxmlformats.org/officeDocument/2006/relationships/image" Target="../media/image76.png"/><Relationship Id="rId15" Type="http://schemas.openxmlformats.org/officeDocument/2006/relationships/image" Target="../media/image1.png"/><Relationship Id="rId23" Type="http://schemas.openxmlformats.org/officeDocument/2006/relationships/image" Target="../media/image7.png"/><Relationship Id="rId28" Type="http://schemas.openxmlformats.org/officeDocument/2006/relationships/image" Target="../media/image170.svg"/><Relationship Id="rId10" Type="http://schemas.openxmlformats.org/officeDocument/2006/relationships/image" Target="../media/image94.svg"/><Relationship Id="rId19" Type="http://schemas.openxmlformats.org/officeDocument/2006/relationships/image" Target="../media/image33.png"/><Relationship Id="rId4" Type="http://schemas.openxmlformats.org/officeDocument/2006/relationships/image" Target="../media/image166.svg"/><Relationship Id="rId9" Type="http://schemas.openxmlformats.org/officeDocument/2006/relationships/image" Target="../media/image93.png"/><Relationship Id="rId14" Type="http://schemas.openxmlformats.org/officeDocument/2006/relationships/image" Target="../media/image168.svg"/><Relationship Id="rId22" Type="http://schemas.openxmlformats.org/officeDocument/2006/relationships/image" Target="../media/image6.svg"/><Relationship Id="rId27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9.png"/><Relationship Id="rId18" Type="http://schemas.openxmlformats.org/officeDocument/2006/relationships/image" Target="../media/image12.svg"/><Relationship Id="rId3" Type="http://schemas.openxmlformats.org/officeDocument/2006/relationships/image" Target="../media/image25.png"/><Relationship Id="rId21" Type="http://schemas.openxmlformats.org/officeDocument/2006/relationships/image" Target="../media/image175.png"/><Relationship Id="rId7" Type="http://schemas.openxmlformats.org/officeDocument/2006/relationships/image" Target="../media/image1.png"/><Relationship Id="rId12" Type="http://schemas.openxmlformats.org/officeDocument/2006/relationships/image" Target="../media/image34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2.svg"/><Relationship Id="rId20" Type="http://schemas.openxmlformats.org/officeDocument/2006/relationships/image" Target="../media/image1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178.svg"/><Relationship Id="rId5" Type="http://schemas.openxmlformats.org/officeDocument/2006/relationships/image" Target="../media/image27.png"/><Relationship Id="rId15" Type="http://schemas.openxmlformats.org/officeDocument/2006/relationships/image" Target="../media/image171.png"/><Relationship Id="rId23" Type="http://schemas.openxmlformats.org/officeDocument/2006/relationships/image" Target="../media/image177.png"/><Relationship Id="rId10" Type="http://schemas.openxmlformats.org/officeDocument/2006/relationships/image" Target="../media/image32.svg"/><Relationship Id="rId19" Type="http://schemas.openxmlformats.org/officeDocument/2006/relationships/image" Target="../media/image173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0.svg"/><Relationship Id="rId22" Type="http://schemas.openxmlformats.org/officeDocument/2006/relationships/image" Target="../media/image17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1.png"/><Relationship Id="rId18" Type="http://schemas.openxmlformats.org/officeDocument/2006/relationships/image" Target="../media/image34.svg"/><Relationship Id="rId26" Type="http://schemas.openxmlformats.org/officeDocument/2006/relationships/image" Target="../media/image30.svg"/><Relationship Id="rId3" Type="http://schemas.openxmlformats.org/officeDocument/2006/relationships/image" Target="../media/image76.png"/><Relationship Id="rId21" Type="http://schemas.openxmlformats.org/officeDocument/2006/relationships/image" Target="../media/image7.png"/><Relationship Id="rId34" Type="http://schemas.openxmlformats.org/officeDocument/2006/relationships/image" Target="../media/image186.svg"/><Relationship Id="rId7" Type="http://schemas.openxmlformats.org/officeDocument/2006/relationships/image" Target="../media/image93.png"/><Relationship Id="rId12" Type="http://schemas.openxmlformats.org/officeDocument/2006/relationships/image" Target="../media/image85.svg"/><Relationship Id="rId17" Type="http://schemas.openxmlformats.org/officeDocument/2006/relationships/image" Target="../media/image33.png"/><Relationship Id="rId25" Type="http://schemas.openxmlformats.org/officeDocument/2006/relationships/image" Target="../media/image29.png"/><Relationship Id="rId33" Type="http://schemas.openxmlformats.org/officeDocument/2006/relationships/image" Target="../media/image185.png"/><Relationship Id="rId38" Type="http://schemas.openxmlformats.org/officeDocument/2006/relationships/image" Target="../media/image190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2.svg"/><Relationship Id="rId20" Type="http://schemas.openxmlformats.org/officeDocument/2006/relationships/image" Target="../media/image6.svg"/><Relationship Id="rId29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84.png"/><Relationship Id="rId24" Type="http://schemas.openxmlformats.org/officeDocument/2006/relationships/image" Target="../media/image10.svg"/><Relationship Id="rId32" Type="http://schemas.openxmlformats.org/officeDocument/2006/relationships/image" Target="../media/image184.svg"/><Relationship Id="rId37" Type="http://schemas.openxmlformats.org/officeDocument/2006/relationships/image" Target="../media/image189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23" Type="http://schemas.openxmlformats.org/officeDocument/2006/relationships/image" Target="../media/image9.png"/><Relationship Id="rId28" Type="http://schemas.openxmlformats.org/officeDocument/2006/relationships/image" Target="../media/image180.svg"/><Relationship Id="rId36" Type="http://schemas.openxmlformats.org/officeDocument/2006/relationships/image" Target="../media/image188.svg"/><Relationship Id="rId10" Type="http://schemas.openxmlformats.org/officeDocument/2006/relationships/image" Target="../media/image28.svg"/><Relationship Id="rId19" Type="http://schemas.openxmlformats.org/officeDocument/2006/relationships/image" Target="../media/image5.png"/><Relationship Id="rId31" Type="http://schemas.openxmlformats.org/officeDocument/2006/relationships/image" Target="../media/image183.png"/><Relationship Id="rId4" Type="http://schemas.openxmlformats.org/officeDocument/2006/relationships/image" Target="../media/image77.svg"/><Relationship Id="rId9" Type="http://schemas.openxmlformats.org/officeDocument/2006/relationships/image" Target="../media/image27.png"/><Relationship Id="rId14" Type="http://schemas.openxmlformats.org/officeDocument/2006/relationships/image" Target="../media/image2.svg"/><Relationship Id="rId22" Type="http://schemas.openxmlformats.org/officeDocument/2006/relationships/image" Target="../media/image8.svg"/><Relationship Id="rId27" Type="http://schemas.openxmlformats.org/officeDocument/2006/relationships/image" Target="../media/image179.png"/><Relationship Id="rId30" Type="http://schemas.openxmlformats.org/officeDocument/2006/relationships/image" Target="../media/image182.svg"/><Relationship Id="rId35" Type="http://schemas.openxmlformats.org/officeDocument/2006/relationships/image" Target="../media/image1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192.svg"/><Relationship Id="rId4" Type="http://schemas.openxmlformats.org/officeDocument/2006/relationships/image" Target="../media/image52.svg"/><Relationship Id="rId9" Type="http://schemas.openxmlformats.org/officeDocument/2006/relationships/image" Target="../media/image1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1.png"/><Relationship Id="rId18" Type="http://schemas.openxmlformats.org/officeDocument/2006/relationships/image" Target="../media/image196.svg"/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12" Type="http://schemas.openxmlformats.org/officeDocument/2006/relationships/image" Target="../media/image34.sv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94.svg"/><Relationship Id="rId20" Type="http://schemas.openxmlformats.org/officeDocument/2006/relationships/image" Target="../media/image19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193.png"/><Relationship Id="rId10" Type="http://schemas.openxmlformats.org/officeDocument/2006/relationships/image" Target="../media/image32.svg"/><Relationship Id="rId19" Type="http://schemas.openxmlformats.org/officeDocument/2006/relationships/image" Target="../media/image197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13" Type="http://schemas.openxmlformats.org/officeDocument/2006/relationships/image" Target="../media/image203.png"/><Relationship Id="rId18" Type="http://schemas.openxmlformats.org/officeDocument/2006/relationships/image" Target="../media/image121.svg"/><Relationship Id="rId26" Type="http://schemas.openxmlformats.org/officeDocument/2006/relationships/image" Target="../media/image129.svg"/><Relationship Id="rId3" Type="http://schemas.openxmlformats.org/officeDocument/2006/relationships/image" Target="../media/image199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9.svg"/><Relationship Id="rId20" Type="http://schemas.openxmlformats.org/officeDocument/2006/relationships/image" Target="../media/image1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11" Type="http://schemas.openxmlformats.org/officeDocument/2006/relationships/image" Target="../media/image114.png"/><Relationship Id="rId24" Type="http://schemas.openxmlformats.org/officeDocument/2006/relationships/image" Target="../media/image127.sv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206.svg"/><Relationship Id="rId10" Type="http://schemas.openxmlformats.org/officeDocument/2006/relationships/image" Target="../media/image202.svg"/><Relationship Id="rId19" Type="http://schemas.openxmlformats.org/officeDocument/2006/relationships/image" Target="../media/image122.png"/><Relationship Id="rId4" Type="http://schemas.openxmlformats.org/officeDocument/2006/relationships/image" Target="../media/image200.svg"/><Relationship Id="rId9" Type="http://schemas.openxmlformats.org/officeDocument/2006/relationships/image" Target="../media/image201.png"/><Relationship Id="rId14" Type="http://schemas.openxmlformats.org/officeDocument/2006/relationships/image" Target="../media/image204.svg"/><Relationship Id="rId22" Type="http://schemas.openxmlformats.org/officeDocument/2006/relationships/image" Target="../media/image125.svg"/><Relationship Id="rId27" Type="http://schemas.openxmlformats.org/officeDocument/2006/relationships/image" Target="../media/image2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5" Type="http://schemas.openxmlformats.org/officeDocument/2006/relationships/image" Target="../media/image29.png"/><Relationship Id="rId10" Type="http://schemas.openxmlformats.org/officeDocument/2006/relationships/image" Target="../media/image42.svg"/><Relationship Id="rId4" Type="http://schemas.openxmlformats.org/officeDocument/2006/relationships/image" Target="../media/image2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18" Type="http://schemas.openxmlformats.org/officeDocument/2006/relationships/image" Target="../media/image43.png"/><Relationship Id="rId3" Type="http://schemas.openxmlformats.org/officeDocument/2006/relationships/image" Target="../media/image207.jpeg"/><Relationship Id="rId21" Type="http://schemas.openxmlformats.org/officeDocument/2006/relationships/image" Target="../media/image46.svg"/><Relationship Id="rId7" Type="http://schemas.openxmlformats.org/officeDocument/2006/relationships/image" Target="../media/image26.svg"/><Relationship Id="rId12" Type="http://schemas.openxmlformats.org/officeDocument/2006/relationships/image" Target="../media/image82.pn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81.svg"/><Relationship Id="rId5" Type="http://schemas.openxmlformats.org/officeDocument/2006/relationships/image" Target="../media/image77.svg"/><Relationship Id="rId15" Type="http://schemas.openxmlformats.org/officeDocument/2006/relationships/image" Target="../media/image168.svg"/><Relationship Id="rId23" Type="http://schemas.openxmlformats.org/officeDocument/2006/relationships/image" Target="../media/image209.svg"/><Relationship Id="rId10" Type="http://schemas.openxmlformats.org/officeDocument/2006/relationships/image" Target="../media/image80.png"/><Relationship Id="rId19" Type="http://schemas.openxmlformats.org/officeDocument/2006/relationships/image" Target="../media/image44.svg"/><Relationship Id="rId4" Type="http://schemas.openxmlformats.org/officeDocument/2006/relationships/image" Target="../media/image76.png"/><Relationship Id="rId9" Type="http://schemas.openxmlformats.org/officeDocument/2006/relationships/image" Target="../media/image79.svg"/><Relationship Id="rId14" Type="http://schemas.openxmlformats.org/officeDocument/2006/relationships/image" Target="../media/image167.png"/><Relationship Id="rId22" Type="http://schemas.openxmlformats.org/officeDocument/2006/relationships/image" Target="../media/image2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1.png"/><Relationship Id="rId18" Type="http://schemas.openxmlformats.org/officeDocument/2006/relationships/image" Target="../media/image213.svg"/><Relationship Id="rId3" Type="http://schemas.openxmlformats.org/officeDocument/2006/relationships/image" Target="../media/image25.png"/><Relationship Id="rId21" Type="http://schemas.openxmlformats.org/officeDocument/2006/relationships/image" Target="../media/image216.pn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17" Type="http://schemas.openxmlformats.org/officeDocument/2006/relationships/image" Target="../media/image21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11.svg"/><Relationship Id="rId20" Type="http://schemas.openxmlformats.org/officeDocument/2006/relationships/image" Target="../media/image2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99.png"/><Relationship Id="rId24" Type="http://schemas.openxmlformats.org/officeDocument/2006/relationships/image" Target="../media/image219.svg"/><Relationship Id="rId5" Type="http://schemas.openxmlformats.org/officeDocument/2006/relationships/image" Target="../media/image27.png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10" Type="http://schemas.openxmlformats.org/officeDocument/2006/relationships/image" Target="../media/image98.svg"/><Relationship Id="rId19" Type="http://schemas.openxmlformats.org/officeDocument/2006/relationships/image" Target="../media/image214.png"/><Relationship Id="rId4" Type="http://schemas.openxmlformats.org/officeDocument/2006/relationships/image" Target="../media/image26.svg"/><Relationship Id="rId9" Type="http://schemas.openxmlformats.org/officeDocument/2006/relationships/image" Target="../media/image97.png"/><Relationship Id="rId14" Type="http://schemas.openxmlformats.org/officeDocument/2006/relationships/image" Target="../media/image12.svg"/><Relationship Id="rId22" Type="http://schemas.openxmlformats.org/officeDocument/2006/relationships/image" Target="../media/image21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5" Type="http://schemas.openxmlformats.org/officeDocument/2006/relationships/image" Target="../media/image29.png"/><Relationship Id="rId10" Type="http://schemas.openxmlformats.org/officeDocument/2006/relationships/image" Target="../media/image42.svg"/><Relationship Id="rId4" Type="http://schemas.openxmlformats.org/officeDocument/2006/relationships/image" Target="../media/image2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2.svg"/><Relationship Id="rId4" Type="http://schemas.openxmlformats.org/officeDocument/2006/relationships/image" Target="../media/image26.svg"/><Relationship Id="rId9" Type="http://schemas.openxmlformats.org/officeDocument/2006/relationships/image" Target="../media/image1.png"/><Relationship Id="rId14" Type="http://schemas.openxmlformats.org/officeDocument/2006/relationships/image" Target="../media/image3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5" Type="http://schemas.openxmlformats.org/officeDocument/2006/relationships/image" Target="../media/image29.png"/><Relationship Id="rId10" Type="http://schemas.openxmlformats.org/officeDocument/2006/relationships/image" Target="../media/image42.svg"/><Relationship Id="rId4" Type="http://schemas.openxmlformats.org/officeDocument/2006/relationships/image" Target="../media/image2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12" Type="http://schemas.openxmlformats.org/officeDocument/2006/relationships/image" Target="../media/image34.svg"/><Relationship Id="rId17" Type="http://schemas.openxmlformats.org/officeDocument/2006/relationships/image" Target="../media/image222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220.jpe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2.svg"/><Relationship Id="rId4" Type="http://schemas.openxmlformats.org/officeDocument/2006/relationships/image" Target="../media/image26.svg"/><Relationship Id="rId9" Type="http://schemas.openxmlformats.org/officeDocument/2006/relationships/image" Target="../media/image1.png"/><Relationship Id="rId1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43.png"/><Relationship Id="rId18" Type="http://schemas.openxmlformats.org/officeDocument/2006/relationships/image" Target="../media/image30.sv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5" Type="http://schemas.openxmlformats.org/officeDocument/2006/relationships/image" Target="../media/image45.png"/><Relationship Id="rId10" Type="http://schemas.openxmlformats.org/officeDocument/2006/relationships/image" Target="../media/image34.svg"/><Relationship Id="rId4" Type="http://schemas.openxmlformats.org/officeDocument/2006/relationships/image" Target="../media/image40.svg"/><Relationship Id="rId9" Type="http://schemas.openxmlformats.org/officeDocument/2006/relationships/image" Target="../media/image33.png"/><Relationship Id="rId1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6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5" Type="http://schemas.openxmlformats.org/officeDocument/2006/relationships/image" Target="../media/image45.png"/><Relationship Id="rId10" Type="http://schemas.openxmlformats.org/officeDocument/2006/relationships/image" Target="../media/image34.svg"/><Relationship Id="rId19" Type="http://schemas.openxmlformats.org/officeDocument/2006/relationships/image" Target="../media/image49.png"/><Relationship Id="rId4" Type="http://schemas.openxmlformats.org/officeDocument/2006/relationships/image" Target="../media/image30.svg"/><Relationship Id="rId9" Type="http://schemas.openxmlformats.org/officeDocument/2006/relationships/image" Target="../media/image33.png"/><Relationship Id="rId1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523609">
            <a:off x="11639124" y="1028600"/>
            <a:ext cx="337495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2514251">
            <a:off x="14728026" y="1659100"/>
            <a:ext cx="225464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7436612">
            <a:off x="16050933" y="1174750"/>
            <a:ext cx="2887035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128550" y="177570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06100" y="6325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381160" y="851614"/>
            <a:ext cx="577228" cy="576674"/>
            <a:chOff x="0" y="0"/>
            <a:chExt cx="769637" cy="7688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9620" cy="768858"/>
            </a:xfrm>
            <a:custGeom>
              <a:avLst/>
              <a:gdLst/>
              <a:ahLst/>
              <a:cxnLst/>
              <a:rect l="l" t="t" r="r" b="b"/>
              <a:pathLst>
                <a:path w="769620" h="768858">
                  <a:moveTo>
                    <a:pt x="384810" y="0"/>
                  </a:moveTo>
                  <a:cubicBezTo>
                    <a:pt x="172212" y="0"/>
                    <a:pt x="0" y="172212"/>
                    <a:pt x="0" y="384048"/>
                  </a:cubicBezTo>
                  <a:cubicBezTo>
                    <a:pt x="0" y="596646"/>
                    <a:pt x="172212" y="768858"/>
                    <a:pt x="384810" y="768858"/>
                  </a:cubicBezTo>
                  <a:cubicBezTo>
                    <a:pt x="597408" y="768858"/>
                    <a:pt x="769620" y="596646"/>
                    <a:pt x="769620" y="384048"/>
                  </a:cubicBezTo>
                  <a:cubicBezTo>
                    <a:pt x="769620" y="172212"/>
                    <a:pt x="597408" y="0"/>
                    <a:pt x="384810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1376650" y="84655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454138" y="924618"/>
            <a:ext cx="431252" cy="430674"/>
            <a:chOff x="0" y="0"/>
            <a:chExt cx="575003" cy="5742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5056" cy="574294"/>
            </a:xfrm>
            <a:custGeom>
              <a:avLst/>
              <a:gdLst/>
              <a:ahLst/>
              <a:cxnLst/>
              <a:rect l="l" t="t" r="r" b="b"/>
              <a:pathLst>
                <a:path w="575056" h="574294">
                  <a:moveTo>
                    <a:pt x="287528" y="0"/>
                  </a:moveTo>
                  <a:cubicBezTo>
                    <a:pt x="128778" y="0"/>
                    <a:pt x="0" y="128016"/>
                    <a:pt x="0" y="286766"/>
                  </a:cubicBezTo>
                  <a:cubicBezTo>
                    <a:pt x="0" y="445516"/>
                    <a:pt x="128778" y="574294"/>
                    <a:pt x="287528" y="574294"/>
                  </a:cubicBezTo>
                  <a:cubicBezTo>
                    <a:pt x="446278" y="574294"/>
                    <a:pt x="575056" y="445516"/>
                    <a:pt x="575056" y="286766"/>
                  </a:cubicBezTo>
                  <a:cubicBezTo>
                    <a:pt x="575056" y="128016"/>
                    <a:pt x="446278" y="0"/>
                    <a:pt x="287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1449654" y="919554"/>
            <a:ext cx="440246" cy="440800"/>
          </a:xfrm>
          <a:custGeom>
            <a:avLst/>
            <a:gdLst/>
            <a:ahLst/>
            <a:cxnLst/>
            <a:rect l="l" t="t" r="r" b="b"/>
            <a:pathLst>
              <a:path w="440246" h="440800">
                <a:moveTo>
                  <a:pt x="0" y="0"/>
                </a:moveTo>
                <a:lnTo>
                  <a:pt x="440246" y="0"/>
                </a:lnTo>
                <a:lnTo>
                  <a:pt x="440246" y="440800"/>
                </a:lnTo>
                <a:lnTo>
                  <a:pt x="0" y="440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533314" y="1003768"/>
            <a:ext cx="272354" cy="272354"/>
            <a:chOff x="0" y="0"/>
            <a:chExt cx="363139" cy="3631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3093" cy="363220"/>
            </a:xfrm>
            <a:custGeom>
              <a:avLst/>
              <a:gdLst/>
              <a:ahLst/>
              <a:cxnLst/>
              <a:rect l="l" t="t" r="r" b="b"/>
              <a:pathLst>
                <a:path w="363093" h="363220">
                  <a:moveTo>
                    <a:pt x="181991" y="0"/>
                  </a:moveTo>
                  <a:cubicBezTo>
                    <a:pt x="81661" y="0"/>
                    <a:pt x="0" y="81661"/>
                    <a:pt x="0" y="181229"/>
                  </a:cubicBezTo>
                  <a:cubicBezTo>
                    <a:pt x="0" y="281559"/>
                    <a:pt x="81534" y="363220"/>
                    <a:pt x="181864" y="363220"/>
                  </a:cubicBezTo>
                  <a:cubicBezTo>
                    <a:pt x="282194" y="363220"/>
                    <a:pt x="363093" y="281559"/>
                    <a:pt x="363093" y="181229"/>
                  </a:cubicBezTo>
                  <a:cubicBezTo>
                    <a:pt x="363093" y="81661"/>
                    <a:pt x="282321" y="0"/>
                    <a:pt x="181991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528830" y="999284"/>
            <a:ext cx="281902" cy="281348"/>
          </a:xfrm>
          <a:custGeom>
            <a:avLst/>
            <a:gdLst/>
            <a:ahLst/>
            <a:cxnLst/>
            <a:rect l="l" t="t" r="r" b="b"/>
            <a:pathLst>
              <a:path w="281902" h="281348">
                <a:moveTo>
                  <a:pt x="0" y="0"/>
                </a:moveTo>
                <a:lnTo>
                  <a:pt x="281902" y="0"/>
                </a:lnTo>
                <a:lnTo>
                  <a:pt x="281902" y="281348"/>
                </a:lnTo>
                <a:lnTo>
                  <a:pt x="0" y="281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886700" y="5785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137500" y="31636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06420" y="1919438"/>
            <a:ext cx="10687080" cy="8367360"/>
          </a:xfrm>
          <a:custGeom>
            <a:avLst/>
            <a:gdLst/>
            <a:ahLst/>
            <a:cxnLst/>
            <a:rect l="l" t="t" r="r" b="b"/>
            <a:pathLst>
              <a:path w="10687080" h="8367360">
                <a:moveTo>
                  <a:pt x="0" y="0"/>
                </a:moveTo>
                <a:lnTo>
                  <a:pt x="10687080" y="0"/>
                </a:lnTo>
                <a:lnTo>
                  <a:pt x="10687080" y="8367360"/>
                </a:lnTo>
                <a:lnTo>
                  <a:pt x="0" y="83673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193475" y="2829569"/>
            <a:ext cx="6786625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660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Twitter Sentiment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07122" y="5696922"/>
            <a:ext cx="6345750" cy="375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0"/>
              </a:lnSpc>
            </a:pPr>
            <a:r>
              <a:rPr lang="en-US" sz="4600" dirty="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NLP Model that rates sentiment in tweet depending on content</a:t>
            </a:r>
          </a:p>
          <a:p>
            <a:pPr algn="r">
              <a:lnSpc>
                <a:spcPts val="6719"/>
              </a:lnSpc>
            </a:pPr>
            <a:endParaRPr lang="en-US" sz="4600" dirty="0">
              <a:solidFill>
                <a:srgbClr val="77C6FC"/>
              </a:solidFill>
              <a:latin typeface="Arimo"/>
              <a:ea typeface="Arimo"/>
              <a:cs typeface="Arimo"/>
              <a:sym typeface="Arimo"/>
            </a:endParaRPr>
          </a:p>
          <a:p>
            <a:pPr algn="r">
              <a:lnSpc>
                <a:spcPts val="6719"/>
              </a:lnSpc>
            </a:pPr>
            <a:endParaRPr lang="en-US" sz="4600" dirty="0">
              <a:solidFill>
                <a:srgbClr val="77C6FC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91795">
            <a:off x="-2959286" y="3979284"/>
            <a:ext cx="7982273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2870">
            <a:off x="15420501" y="1899684"/>
            <a:ext cx="382309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86550" y="6601558"/>
            <a:ext cx="689472" cy="690770"/>
          </a:xfrm>
          <a:custGeom>
            <a:avLst/>
            <a:gdLst/>
            <a:ahLst/>
            <a:cxnLst/>
            <a:rect l="l" t="t" r="r" b="b"/>
            <a:pathLst>
              <a:path w="689472" h="690770">
                <a:moveTo>
                  <a:pt x="0" y="0"/>
                </a:moveTo>
                <a:lnTo>
                  <a:pt x="689472" y="0"/>
                </a:lnTo>
                <a:lnTo>
                  <a:pt x="689472" y="690770"/>
                </a:lnTo>
                <a:lnTo>
                  <a:pt x="0" y="69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40026" y="1429484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3422" y="930154"/>
            <a:ext cx="1015124" cy="1015968"/>
          </a:xfrm>
          <a:custGeom>
            <a:avLst/>
            <a:gdLst/>
            <a:ahLst/>
            <a:cxnLst/>
            <a:rect l="l" t="t" r="r" b="b"/>
            <a:pathLst>
              <a:path w="1015124" h="1015968">
                <a:moveTo>
                  <a:pt x="0" y="0"/>
                </a:moveTo>
                <a:lnTo>
                  <a:pt x="1015124" y="0"/>
                </a:lnTo>
                <a:lnTo>
                  <a:pt x="1015124" y="1015968"/>
                </a:lnTo>
                <a:lnTo>
                  <a:pt x="0" y="1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38048" y="7787632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68988" y="778765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99928" y="7787632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29569" y="729981"/>
            <a:ext cx="10972950" cy="104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Understanding the 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79777" y="4890882"/>
            <a:ext cx="3346950" cy="50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Mercury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39681" y="4890882"/>
            <a:ext cx="3346950" cy="50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Neptune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01585" y="4890882"/>
            <a:ext cx="3346950" cy="50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Jupiter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79777" y="5713842"/>
            <a:ext cx="3346950" cy="200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Mercury is the smallest planet in the Solar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9681" y="5713842"/>
            <a:ext cx="3346950" cy="200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Neptune is the farthest planet from the Sun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01585" y="5713842"/>
            <a:ext cx="3346950" cy="200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Jupiter is the biggest planet in the Solar System </a:t>
            </a:r>
          </a:p>
        </p:txBody>
      </p:sp>
      <p:sp>
        <p:nvSpPr>
          <p:cNvPr id="17" name="Freeform 17"/>
          <p:cNvSpPr/>
          <p:nvPr/>
        </p:nvSpPr>
        <p:spPr>
          <a:xfrm>
            <a:off x="3392198" y="3816698"/>
            <a:ext cx="841592" cy="741464"/>
          </a:xfrm>
          <a:custGeom>
            <a:avLst/>
            <a:gdLst/>
            <a:ahLst/>
            <a:cxnLst/>
            <a:rect l="l" t="t" r="r" b="b"/>
            <a:pathLst>
              <a:path w="841592" h="741464">
                <a:moveTo>
                  <a:pt x="0" y="0"/>
                </a:moveTo>
                <a:lnTo>
                  <a:pt x="841592" y="0"/>
                </a:lnTo>
                <a:lnTo>
                  <a:pt x="841592" y="741464"/>
                </a:lnTo>
                <a:lnTo>
                  <a:pt x="0" y="7414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723204" y="3816720"/>
            <a:ext cx="841592" cy="843540"/>
          </a:xfrm>
          <a:custGeom>
            <a:avLst/>
            <a:gdLst/>
            <a:ahLst/>
            <a:cxnLst/>
            <a:rect l="l" t="t" r="r" b="b"/>
            <a:pathLst>
              <a:path w="841592" h="843540">
                <a:moveTo>
                  <a:pt x="0" y="0"/>
                </a:moveTo>
                <a:lnTo>
                  <a:pt x="841592" y="0"/>
                </a:lnTo>
                <a:lnTo>
                  <a:pt x="841592" y="843540"/>
                </a:lnTo>
                <a:lnTo>
                  <a:pt x="0" y="8435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054204" y="3818742"/>
            <a:ext cx="843828" cy="841518"/>
          </a:xfrm>
          <a:custGeom>
            <a:avLst/>
            <a:gdLst/>
            <a:ahLst/>
            <a:cxnLst/>
            <a:rect l="l" t="t" r="r" b="b"/>
            <a:pathLst>
              <a:path w="843828" h="841518">
                <a:moveTo>
                  <a:pt x="0" y="0"/>
                </a:moveTo>
                <a:lnTo>
                  <a:pt x="843828" y="0"/>
                </a:lnTo>
                <a:lnTo>
                  <a:pt x="843828" y="841518"/>
                </a:lnTo>
                <a:lnTo>
                  <a:pt x="0" y="84151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15898964" y="1740250"/>
            <a:ext cx="2113471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1168354">
            <a:off x="1081262" y="987076"/>
            <a:ext cx="259317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7903957">
            <a:off x="-306937" y="1202676"/>
            <a:ext cx="1779074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47500" y="25072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77478" y="1116326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3500" y="725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9211909">
            <a:off x="16174614" y="508150"/>
            <a:ext cx="226127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5647750" y="4047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397300" y="22349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56700" y="31636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28975" y="938025"/>
            <a:ext cx="11829750" cy="104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Our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1281" y="3153522"/>
            <a:ext cx="3707550" cy="5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Mercury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1281" y="3939906"/>
            <a:ext cx="3707550" cy="13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Mercury is the closest planet to the sun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27649" y="3153522"/>
            <a:ext cx="3712350" cy="5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Venus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27649" y="3939906"/>
            <a:ext cx="3712350" cy="13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Venus is the second planet from the sun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42417" y="6463650"/>
            <a:ext cx="3707550" cy="5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Jupiter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2417" y="7250034"/>
            <a:ext cx="3707550" cy="13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Jupiter is the biggest planet of them all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21041" y="6463650"/>
            <a:ext cx="3804150" cy="5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Neptune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21041" y="7250034"/>
            <a:ext cx="3804150" cy="13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Neptune is the farthest planet from the Sun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5553" y="3445368"/>
            <a:ext cx="2176350" cy="202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38163" y="6755496"/>
            <a:ext cx="2176350" cy="20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18021" y="6755496"/>
            <a:ext cx="2176350" cy="20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27657" y="3445368"/>
            <a:ext cx="2176350" cy="202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6959">
            <a:off x="14329607" y="7830000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258700" y="8584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8476" y="7441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65526" y="64249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386959">
            <a:off x="-1063493" y="2502626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65700" y="583576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5476" y="23062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2476" y="3557676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5700" y="400632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6200" y="41697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58700" y="99774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95100" y="6858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rot="5384913">
            <a:off x="14644004" y="2160900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4913">
            <a:off x="-734396" y="8132168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34125" y="9166251"/>
            <a:ext cx="203850" cy="203850"/>
            <a:chOff x="0" y="0"/>
            <a:chExt cx="271800" cy="27180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34125" y="7871151"/>
            <a:ext cx="203850" cy="203850"/>
            <a:chOff x="0" y="0"/>
            <a:chExt cx="271800" cy="27180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712525" y="2897475"/>
            <a:ext cx="203850" cy="203850"/>
            <a:chOff x="0" y="0"/>
            <a:chExt cx="271800" cy="271800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712525" y="460225"/>
            <a:ext cx="203850" cy="203850"/>
            <a:chOff x="0" y="0"/>
            <a:chExt cx="271800" cy="271800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738375" y="729981"/>
            <a:ext cx="108109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Main Competitors</a:t>
            </a:r>
          </a:p>
        </p:txBody>
      </p:sp>
      <p:graphicFrame>
        <p:nvGraphicFramePr>
          <p:cNvPr id="29" name="Table 29"/>
          <p:cNvGraphicFramePr>
            <a:graphicFrameLocks noGrp="1"/>
          </p:cNvGraphicFramePr>
          <p:nvPr/>
        </p:nvGraphicFramePr>
        <p:xfrm>
          <a:off x="3687750" y="2986520"/>
          <a:ext cx="10795000" cy="5003799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1323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40"/>
                        </a:lnSpc>
                        <a:defRPr/>
                      </a:pPr>
                      <a:r>
                        <a:rPr lang="en-US" sz="32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Mercury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40"/>
                        </a:lnSpc>
                        <a:defRPr/>
                      </a:pPr>
                      <a:r>
                        <a:rPr lang="en-US" sz="32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Jupiter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40"/>
                        </a:lnSpc>
                        <a:defRPr/>
                      </a:pPr>
                      <a:r>
                        <a:rPr lang="en-US" sz="32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Venus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40"/>
                        </a:lnSpc>
                        <a:defRPr/>
                      </a:pPr>
                      <a:r>
                        <a:rPr lang="en-US" sz="32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Neptune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11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11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11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3119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Freeform 30"/>
          <p:cNvSpPr/>
          <p:nvPr/>
        </p:nvSpPr>
        <p:spPr>
          <a:xfrm>
            <a:off x="4575708" y="4344392"/>
            <a:ext cx="404110" cy="398282"/>
          </a:xfrm>
          <a:custGeom>
            <a:avLst/>
            <a:gdLst/>
            <a:ahLst/>
            <a:cxnLst/>
            <a:rect l="l" t="t" r="r" b="b"/>
            <a:pathLst>
              <a:path w="404110" h="398282">
                <a:moveTo>
                  <a:pt x="0" y="0"/>
                </a:moveTo>
                <a:lnTo>
                  <a:pt x="404110" y="0"/>
                </a:lnTo>
                <a:lnTo>
                  <a:pt x="404110" y="398282"/>
                </a:lnTo>
                <a:lnTo>
                  <a:pt x="0" y="3982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769256" y="434100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932530" y="434100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317980" y="434100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124006" y="434100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581694" y="6357472"/>
            <a:ext cx="392138" cy="405122"/>
          </a:xfrm>
          <a:custGeom>
            <a:avLst/>
            <a:gdLst/>
            <a:ahLst/>
            <a:cxnLst/>
            <a:rect l="l" t="t" r="r" b="b"/>
            <a:pathLst>
              <a:path w="392138" h="405122">
                <a:moveTo>
                  <a:pt x="0" y="0"/>
                </a:moveTo>
                <a:lnTo>
                  <a:pt x="392138" y="0"/>
                </a:lnTo>
                <a:lnTo>
                  <a:pt x="392138" y="405122"/>
                </a:lnTo>
                <a:lnTo>
                  <a:pt x="0" y="4051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6779992" y="635750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932530" y="635750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124018" y="635750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304956" y="635750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4576200" y="7385228"/>
            <a:ext cx="403128" cy="366232"/>
          </a:xfrm>
          <a:custGeom>
            <a:avLst/>
            <a:gdLst/>
            <a:ahLst/>
            <a:cxnLst/>
            <a:rect l="l" t="t" r="r" b="b"/>
            <a:pathLst>
              <a:path w="403128" h="366232">
                <a:moveTo>
                  <a:pt x="0" y="0"/>
                </a:moveTo>
                <a:lnTo>
                  <a:pt x="403128" y="0"/>
                </a:lnTo>
                <a:lnTo>
                  <a:pt x="403128" y="366232"/>
                </a:lnTo>
                <a:lnTo>
                  <a:pt x="0" y="36623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6782742" y="736581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943042" y="736581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1124006" y="736581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3304956" y="736581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4603150" y="5351528"/>
            <a:ext cx="349226" cy="401354"/>
          </a:xfrm>
          <a:custGeom>
            <a:avLst/>
            <a:gdLst/>
            <a:ahLst/>
            <a:cxnLst/>
            <a:rect l="l" t="t" r="r" b="b"/>
            <a:pathLst>
              <a:path w="349226" h="401354">
                <a:moveTo>
                  <a:pt x="0" y="0"/>
                </a:moveTo>
                <a:lnTo>
                  <a:pt x="349226" y="0"/>
                </a:lnTo>
                <a:lnTo>
                  <a:pt x="349226" y="401354"/>
                </a:lnTo>
                <a:lnTo>
                  <a:pt x="0" y="40135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6769256" y="534967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8943042" y="534967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1124006" y="534967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3315468" y="5349678"/>
            <a:ext cx="405148" cy="405052"/>
          </a:xfrm>
          <a:custGeom>
            <a:avLst/>
            <a:gdLst/>
            <a:ahLst/>
            <a:cxnLst/>
            <a:rect l="l" t="t" r="r" b="b"/>
            <a:pathLst>
              <a:path w="405148" h="405052">
                <a:moveTo>
                  <a:pt x="0" y="0"/>
                </a:moveTo>
                <a:lnTo>
                  <a:pt x="405148" y="0"/>
                </a:lnTo>
                <a:lnTo>
                  <a:pt x="405148" y="405052"/>
                </a:lnTo>
                <a:lnTo>
                  <a:pt x="0" y="40505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6959">
            <a:off x="14329607" y="7830000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258700" y="8584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8476" y="7441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65526" y="64249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386959">
            <a:off x="-1063493" y="2502626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65700" y="583576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5476" y="23062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2476" y="3557676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5700" y="400632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6200" y="41697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58700" y="99774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95100" y="6858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rot="5384913">
            <a:off x="14644004" y="2160900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4913">
            <a:off x="-734396" y="8132168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34125" y="9166251"/>
            <a:ext cx="203850" cy="203850"/>
            <a:chOff x="0" y="0"/>
            <a:chExt cx="271800" cy="27180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34125" y="7871151"/>
            <a:ext cx="203850" cy="203850"/>
            <a:chOff x="0" y="0"/>
            <a:chExt cx="271800" cy="27180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712525" y="2897475"/>
            <a:ext cx="203850" cy="203850"/>
            <a:chOff x="0" y="0"/>
            <a:chExt cx="271800" cy="271800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712525" y="460225"/>
            <a:ext cx="203850" cy="203850"/>
            <a:chOff x="0" y="0"/>
            <a:chExt cx="271800" cy="271800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2199274" y="2731486"/>
            <a:ext cx="8226650" cy="5579680"/>
          </a:xfrm>
          <a:custGeom>
            <a:avLst/>
            <a:gdLst/>
            <a:ahLst/>
            <a:cxnLst/>
            <a:rect l="l" t="t" r="r" b="b"/>
            <a:pathLst>
              <a:path w="8226650" h="5579680">
                <a:moveTo>
                  <a:pt x="0" y="0"/>
                </a:moveTo>
                <a:lnTo>
                  <a:pt x="8226650" y="0"/>
                </a:lnTo>
                <a:lnTo>
                  <a:pt x="8226650" y="5579680"/>
                </a:lnTo>
                <a:lnTo>
                  <a:pt x="0" y="55796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738375" y="729981"/>
            <a:ext cx="108109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Market Research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35779" y="6353922"/>
            <a:ext cx="1572750" cy="9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45K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70403" y="8082520"/>
            <a:ext cx="5321550" cy="6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Sector Growth</a:t>
            </a:r>
          </a:p>
        </p:txBody>
      </p:sp>
      <p:sp>
        <p:nvSpPr>
          <p:cNvPr id="32" name="Freeform 32"/>
          <p:cNvSpPr/>
          <p:nvPr/>
        </p:nvSpPr>
        <p:spPr>
          <a:xfrm>
            <a:off x="12374793" y="5569571"/>
            <a:ext cx="2510850" cy="2510850"/>
          </a:xfrm>
          <a:custGeom>
            <a:avLst/>
            <a:gdLst/>
            <a:ahLst/>
            <a:cxnLst/>
            <a:rect l="l" t="t" r="r" b="b"/>
            <a:pathLst>
              <a:path w="2510850" h="2510850">
                <a:moveTo>
                  <a:pt x="0" y="0"/>
                </a:moveTo>
                <a:lnTo>
                  <a:pt x="2510850" y="0"/>
                </a:lnTo>
                <a:lnTo>
                  <a:pt x="2510850" y="2510850"/>
                </a:lnTo>
                <a:lnTo>
                  <a:pt x="0" y="25108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374793" y="2011771"/>
            <a:ext cx="2510850" cy="2510850"/>
          </a:xfrm>
          <a:custGeom>
            <a:avLst/>
            <a:gdLst/>
            <a:ahLst/>
            <a:cxnLst/>
            <a:rect l="l" t="t" r="r" b="b"/>
            <a:pathLst>
              <a:path w="2510850" h="2510850">
                <a:moveTo>
                  <a:pt x="0" y="0"/>
                </a:moveTo>
                <a:lnTo>
                  <a:pt x="2510850" y="0"/>
                </a:lnTo>
                <a:lnTo>
                  <a:pt x="2510850" y="2510850"/>
                </a:lnTo>
                <a:lnTo>
                  <a:pt x="0" y="25108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2835779" y="2787762"/>
            <a:ext cx="1572750" cy="9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$20K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970403" y="4525122"/>
            <a:ext cx="5321550" cy="6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Gross Revenue in the Sector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842343" y="6351734"/>
            <a:ext cx="1575750" cy="89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10%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606025" y="8249400"/>
            <a:ext cx="7413150" cy="87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To modify this graph, click on it, follow the link, change the data and paste the resulting graph here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657585" y="2092818"/>
            <a:ext cx="5321550" cy="63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Evolution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6390">
            <a:off x="3276874" y="1172250"/>
            <a:ext cx="337495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8285748">
            <a:off x="1308276" y="1802750"/>
            <a:ext cx="225464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3363387">
            <a:off x="-647017" y="1318400"/>
            <a:ext cx="2887035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98800" y="1919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00800" y="776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332562" y="995264"/>
            <a:ext cx="577228" cy="576674"/>
            <a:chOff x="0" y="0"/>
            <a:chExt cx="769637" cy="7688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9620" cy="768858"/>
            </a:xfrm>
            <a:custGeom>
              <a:avLst/>
              <a:gdLst/>
              <a:ahLst/>
              <a:cxnLst/>
              <a:rect l="l" t="t" r="r" b="b"/>
              <a:pathLst>
                <a:path w="769620" h="768858">
                  <a:moveTo>
                    <a:pt x="384810" y="0"/>
                  </a:moveTo>
                  <a:cubicBezTo>
                    <a:pt x="597408" y="0"/>
                    <a:pt x="769620" y="172212"/>
                    <a:pt x="769620" y="384048"/>
                  </a:cubicBezTo>
                  <a:cubicBezTo>
                    <a:pt x="769620" y="596646"/>
                    <a:pt x="597408" y="768858"/>
                    <a:pt x="384810" y="768858"/>
                  </a:cubicBezTo>
                  <a:cubicBezTo>
                    <a:pt x="172212" y="768858"/>
                    <a:pt x="0" y="596646"/>
                    <a:pt x="0" y="384048"/>
                  </a:cubicBezTo>
                  <a:cubicBezTo>
                    <a:pt x="0" y="172212"/>
                    <a:pt x="172212" y="0"/>
                    <a:pt x="384810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328078" y="9902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405560" y="1068268"/>
            <a:ext cx="431252" cy="430674"/>
            <a:chOff x="0" y="0"/>
            <a:chExt cx="575003" cy="5742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5056" cy="574294"/>
            </a:xfrm>
            <a:custGeom>
              <a:avLst/>
              <a:gdLst/>
              <a:ahLst/>
              <a:cxnLst/>
              <a:rect l="l" t="t" r="r" b="b"/>
              <a:pathLst>
                <a:path w="575056" h="574294">
                  <a:moveTo>
                    <a:pt x="287528" y="0"/>
                  </a:moveTo>
                  <a:cubicBezTo>
                    <a:pt x="446278" y="0"/>
                    <a:pt x="575056" y="128016"/>
                    <a:pt x="575056" y="286766"/>
                  </a:cubicBezTo>
                  <a:cubicBezTo>
                    <a:pt x="575056" y="445516"/>
                    <a:pt x="446151" y="574294"/>
                    <a:pt x="287528" y="574294"/>
                  </a:cubicBezTo>
                  <a:cubicBezTo>
                    <a:pt x="128905" y="574294"/>
                    <a:pt x="0" y="445516"/>
                    <a:pt x="0" y="286766"/>
                  </a:cubicBezTo>
                  <a:cubicBezTo>
                    <a:pt x="0" y="128016"/>
                    <a:pt x="128778" y="0"/>
                    <a:pt x="287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6401050" y="1063204"/>
            <a:ext cx="440246" cy="440800"/>
          </a:xfrm>
          <a:custGeom>
            <a:avLst/>
            <a:gdLst/>
            <a:ahLst/>
            <a:cxnLst/>
            <a:rect l="l" t="t" r="r" b="b"/>
            <a:pathLst>
              <a:path w="440246" h="440800">
                <a:moveTo>
                  <a:pt x="0" y="0"/>
                </a:moveTo>
                <a:lnTo>
                  <a:pt x="440246" y="0"/>
                </a:lnTo>
                <a:lnTo>
                  <a:pt x="440246" y="440800"/>
                </a:lnTo>
                <a:lnTo>
                  <a:pt x="0" y="440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485282" y="1147418"/>
            <a:ext cx="272354" cy="272354"/>
            <a:chOff x="0" y="0"/>
            <a:chExt cx="363139" cy="3631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3093" cy="363220"/>
            </a:xfrm>
            <a:custGeom>
              <a:avLst/>
              <a:gdLst/>
              <a:ahLst/>
              <a:cxnLst/>
              <a:rect l="l" t="t" r="r" b="b"/>
              <a:pathLst>
                <a:path w="363093" h="363220">
                  <a:moveTo>
                    <a:pt x="181229" y="0"/>
                  </a:moveTo>
                  <a:cubicBezTo>
                    <a:pt x="281559" y="0"/>
                    <a:pt x="363093" y="81661"/>
                    <a:pt x="363093" y="181229"/>
                  </a:cubicBezTo>
                  <a:cubicBezTo>
                    <a:pt x="363093" y="281559"/>
                    <a:pt x="281559" y="363220"/>
                    <a:pt x="181229" y="363220"/>
                  </a:cubicBezTo>
                  <a:cubicBezTo>
                    <a:pt x="80899" y="363220"/>
                    <a:pt x="0" y="281559"/>
                    <a:pt x="0" y="181229"/>
                  </a:cubicBezTo>
                  <a:cubicBezTo>
                    <a:pt x="0" y="81661"/>
                    <a:pt x="80899" y="0"/>
                    <a:pt x="181229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6480218" y="1142934"/>
            <a:ext cx="281902" cy="281348"/>
          </a:xfrm>
          <a:custGeom>
            <a:avLst/>
            <a:gdLst/>
            <a:ahLst/>
            <a:cxnLst/>
            <a:rect l="l" t="t" r="r" b="b"/>
            <a:pathLst>
              <a:path w="281902" h="281348">
                <a:moveTo>
                  <a:pt x="0" y="0"/>
                </a:moveTo>
                <a:lnTo>
                  <a:pt x="281902" y="0"/>
                </a:lnTo>
                <a:lnTo>
                  <a:pt x="281902" y="281348"/>
                </a:lnTo>
                <a:lnTo>
                  <a:pt x="0" y="2813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054224" y="722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0824" y="4854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803424" y="33072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 rot="1519839">
            <a:off x="1449177" y="8967500"/>
            <a:ext cx="258144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8006087">
            <a:off x="-373533" y="9277250"/>
            <a:ext cx="232986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998800" y="7881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639150" y="91735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25050" y="92911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60824" y="97046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108224" y="7797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710819" y="1254705"/>
            <a:ext cx="7777937" cy="7777937"/>
          </a:xfrm>
          <a:custGeom>
            <a:avLst/>
            <a:gdLst/>
            <a:ahLst/>
            <a:cxnLst/>
            <a:rect l="l" t="t" r="r" b="b"/>
            <a:pathLst>
              <a:path w="7777937" h="7777937">
                <a:moveTo>
                  <a:pt x="0" y="0"/>
                </a:moveTo>
                <a:lnTo>
                  <a:pt x="7777936" y="0"/>
                </a:lnTo>
                <a:lnTo>
                  <a:pt x="7777936" y="7777936"/>
                </a:lnTo>
                <a:lnTo>
                  <a:pt x="0" y="777793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700769" y="6701394"/>
            <a:ext cx="6400950" cy="65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—Someone Famous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0769" y="4040871"/>
            <a:ext cx="6400950" cy="25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“This is a quote, words full of wisdom that someone important said and can make the reader get inspired.”</a:t>
            </a:r>
          </a:p>
        </p:txBody>
      </p:sp>
      <p:sp>
        <p:nvSpPr>
          <p:cNvPr id="29" name="Freeform 29"/>
          <p:cNvSpPr/>
          <p:nvPr/>
        </p:nvSpPr>
        <p:spPr>
          <a:xfrm>
            <a:off x="9436306" y="1990400"/>
            <a:ext cx="6289200" cy="6306000"/>
          </a:xfrm>
          <a:custGeom>
            <a:avLst/>
            <a:gdLst/>
            <a:ahLst/>
            <a:cxnLst/>
            <a:rect l="l" t="t" r="r" b="b"/>
            <a:pathLst>
              <a:path w="6289200" h="6306000">
                <a:moveTo>
                  <a:pt x="0" y="0"/>
                </a:moveTo>
                <a:lnTo>
                  <a:pt x="6289200" y="0"/>
                </a:lnTo>
                <a:lnTo>
                  <a:pt x="6289200" y="6306000"/>
                </a:lnTo>
                <a:lnTo>
                  <a:pt x="0" y="630600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56143" r="-4335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9252" y="1196834"/>
            <a:ext cx="12907460" cy="7262272"/>
          </a:xfrm>
          <a:custGeom>
            <a:avLst/>
            <a:gdLst/>
            <a:ahLst/>
            <a:cxnLst/>
            <a:rect l="l" t="t" r="r" b="b"/>
            <a:pathLst>
              <a:path w="12907460" h="7262272">
                <a:moveTo>
                  <a:pt x="0" y="0"/>
                </a:moveTo>
                <a:lnTo>
                  <a:pt x="12907460" y="0"/>
                </a:lnTo>
                <a:lnTo>
                  <a:pt x="12907460" y="7262272"/>
                </a:lnTo>
                <a:lnTo>
                  <a:pt x="0" y="726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927057">
            <a:off x="5756197" y="9332450"/>
            <a:ext cx="237093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9989267">
            <a:off x="3076160" y="9299950"/>
            <a:ext cx="2780411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999997">
            <a:off x="450762" y="9208100"/>
            <a:ext cx="280070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3346380">
            <a:off x="-243725" y="8394200"/>
            <a:ext cx="100778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556666" y="90261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95216" y="868092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2616" y="86300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46394" y="93151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4540" y="8284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rot="527648">
            <a:off x="11962564" y="677900"/>
            <a:ext cx="3064071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2514251">
            <a:off x="14728026" y="1659100"/>
            <a:ext cx="225464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7436612">
            <a:off x="16050933" y="1174750"/>
            <a:ext cx="2887035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128550" y="208050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706100" y="6325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584600" y="6425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658610" y="137414"/>
            <a:ext cx="577228" cy="576674"/>
            <a:chOff x="0" y="0"/>
            <a:chExt cx="769637" cy="7688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9620" cy="768858"/>
            </a:xfrm>
            <a:custGeom>
              <a:avLst/>
              <a:gdLst/>
              <a:ahLst/>
              <a:cxnLst/>
              <a:rect l="l" t="t" r="r" b="b"/>
              <a:pathLst>
                <a:path w="769620" h="768858">
                  <a:moveTo>
                    <a:pt x="384810" y="0"/>
                  </a:moveTo>
                  <a:cubicBezTo>
                    <a:pt x="172212" y="0"/>
                    <a:pt x="0" y="172212"/>
                    <a:pt x="0" y="384048"/>
                  </a:cubicBezTo>
                  <a:cubicBezTo>
                    <a:pt x="0" y="596646"/>
                    <a:pt x="172212" y="768858"/>
                    <a:pt x="384810" y="768858"/>
                  </a:cubicBezTo>
                  <a:cubicBezTo>
                    <a:pt x="597408" y="768858"/>
                    <a:pt x="769620" y="596646"/>
                    <a:pt x="769620" y="384048"/>
                  </a:cubicBezTo>
                  <a:cubicBezTo>
                    <a:pt x="769620" y="172212"/>
                    <a:pt x="597408" y="0"/>
                    <a:pt x="384810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654100" y="13235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1731588" y="210418"/>
            <a:ext cx="431252" cy="430674"/>
            <a:chOff x="0" y="0"/>
            <a:chExt cx="575003" cy="5742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5056" cy="574294"/>
            </a:xfrm>
            <a:custGeom>
              <a:avLst/>
              <a:gdLst/>
              <a:ahLst/>
              <a:cxnLst/>
              <a:rect l="l" t="t" r="r" b="b"/>
              <a:pathLst>
                <a:path w="575056" h="574294">
                  <a:moveTo>
                    <a:pt x="287528" y="0"/>
                  </a:moveTo>
                  <a:cubicBezTo>
                    <a:pt x="128778" y="0"/>
                    <a:pt x="0" y="128016"/>
                    <a:pt x="0" y="286766"/>
                  </a:cubicBezTo>
                  <a:cubicBezTo>
                    <a:pt x="0" y="445516"/>
                    <a:pt x="128778" y="574294"/>
                    <a:pt x="287528" y="574294"/>
                  </a:cubicBezTo>
                  <a:cubicBezTo>
                    <a:pt x="446278" y="574294"/>
                    <a:pt x="575056" y="445516"/>
                    <a:pt x="575056" y="286766"/>
                  </a:cubicBezTo>
                  <a:cubicBezTo>
                    <a:pt x="575056" y="128016"/>
                    <a:pt x="446278" y="0"/>
                    <a:pt x="287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1727104" y="205354"/>
            <a:ext cx="440246" cy="440800"/>
          </a:xfrm>
          <a:custGeom>
            <a:avLst/>
            <a:gdLst/>
            <a:ahLst/>
            <a:cxnLst/>
            <a:rect l="l" t="t" r="r" b="b"/>
            <a:pathLst>
              <a:path w="440246" h="440800">
                <a:moveTo>
                  <a:pt x="0" y="0"/>
                </a:moveTo>
                <a:lnTo>
                  <a:pt x="440246" y="0"/>
                </a:lnTo>
                <a:lnTo>
                  <a:pt x="440246" y="440800"/>
                </a:lnTo>
                <a:lnTo>
                  <a:pt x="0" y="440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1810764" y="289568"/>
            <a:ext cx="272354" cy="272354"/>
            <a:chOff x="0" y="0"/>
            <a:chExt cx="363139" cy="36313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3093" cy="363220"/>
            </a:xfrm>
            <a:custGeom>
              <a:avLst/>
              <a:gdLst/>
              <a:ahLst/>
              <a:cxnLst/>
              <a:rect l="l" t="t" r="r" b="b"/>
              <a:pathLst>
                <a:path w="363093" h="363220">
                  <a:moveTo>
                    <a:pt x="181991" y="0"/>
                  </a:moveTo>
                  <a:cubicBezTo>
                    <a:pt x="81661" y="0"/>
                    <a:pt x="0" y="81661"/>
                    <a:pt x="0" y="181229"/>
                  </a:cubicBezTo>
                  <a:cubicBezTo>
                    <a:pt x="0" y="281559"/>
                    <a:pt x="81534" y="363220"/>
                    <a:pt x="181864" y="363220"/>
                  </a:cubicBezTo>
                  <a:cubicBezTo>
                    <a:pt x="282194" y="363220"/>
                    <a:pt x="363093" y="281559"/>
                    <a:pt x="363093" y="181229"/>
                  </a:cubicBezTo>
                  <a:cubicBezTo>
                    <a:pt x="363093" y="81661"/>
                    <a:pt x="282321" y="0"/>
                    <a:pt x="181991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11806280" y="285084"/>
            <a:ext cx="281902" cy="281348"/>
          </a:xfrm>
          <a:custGeom>
            <a:avLst/>
            <a:gdLst/>
            <a:ahLst/>
            <a:cxnLst/>
            <a:rect l="l" t="t" r="r" b="b"/>
            <a:pathLst>
              <a:path w="281902" h="281348">
                <a:moveTo>
                  <a:pt x="0" y="0"/>
                </a:moveTo>
                <a:lnTo>
                  <a:pt x="281902" y="0"/>
                </a:lnTo>
                <a:lnTo>
                  <a:pt x="281902" y="281348"/>
                </a:lnTo>
                <a:lnTo>
                  <a:pt x="0" y="28134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356700" y="33160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340081" y="3275781"/>
            <a:ext cx="7626150" cy="367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0"/>
              </a:lnSpc>
            </a:pPr>
            <a:r>
              <a:rPr lang="en-US" sz="146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Awesome Words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948173">
            <a:off x="1045430" y="9104200"/>
            <a:ext cx="1611340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7902640">
            <a:off x="-311393" y="9329000"/>
            <a:ext cx="1804185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3450" y="83675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51578" y="920935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1519839">
            <a:off x="14260327" y="1132900"/>
            <a:ext cx="2581446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8006087">
            <a:off x="16334617" y="823150"/>
            <a:ext cx="2329867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6128550" y="1053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67750" y="3417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15900" y="4593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32700" y="2249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10450" y="3095550"/>
            <a:ext cx="6356520" cy="3930448"/>
          </a:xfrm>
          <a:custGeom>
            <a:avLst/>
            <a:gdLst/>
            <a:ahLst/>
            <a:cxnLst/>
            <a:rect l="l" t="t" r="r" b="b"/>
            <a:pathLst>
              <a:path w="6356520" h="3930448">
                <a:moveTo>
                  <a:pt x="0" y="0"/>
                </a:moveTo>
                <a:lnTo>
                  <a:pt x="6356520" y="0"/>
                </a:lnTo>
                <a:lnTo>
                  <a:pt x="6356520" y="3930448"/>
                </a:lnTo>
                <a:lnTo>
                  <a:pt x="0" y="39304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38925" y="1107175"/>
            <a:ext cx="152101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Analysis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82240" y="3305124"/>
            <a:ext cx="8376026" cy="4855376"/>
          </a:xfrm>
          <a:custGeom>
            <a:avLst/>
            <a:gdLst/>
            <a:ahLst/>
            <a:cxnLst/>
            <a:rect l="l" t="t" r="r" b="b"/>
            <a:pathLst>
              <a:path w="8376026" h="4855376">
                <a:moveTo>
                  <a:pt x="0" y="0"/>
                </a:moveTo>
                <a:lnTo>
                  <a:pt x="8376026" y="0"/>
                </a:lnTo>
                <a:lnTo>
                  <a:pt x="8376026" y="4855376"/>
                </a:lnTo>
                <a:lnTo>
                  <a:pt x="0" y="48553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859825" y="4809117"/>
            <a:ext cx="323250" cy="323250"/>
            <a:chOff x="0" y="0"/>
            <a:chExt cx="431000" cy="43100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405638" cy="405638"/>
            </a:xfrm>
            <a:custGeom>
              <a:avLst/>
              <a:gdLst/>
              <a:ahLst/>
              <a:cxnLst/>
              <a:rect l="l" t="t" r="r" b="b"/>
              <a:pathLst>
                <a:path w="405638" h="405638">
                  <a:moveTo>
                    <a:pt x="0" y="202819"/>
                  </a:moveTo>
                  <a:cubicBezTo>
                    <a:pt x="0" y="90805"/>
                    <a:pt x="90805" y="0"/>
                    <a:pt x="202819" y="0"/>
                  </a:cubicBezTo>
                  <a:cubicBezTo>
                    <a:pt x="314833" y="0"/>
                    <a:pt x="405638" y="90805"/>
                    <a:pt x="405638" y="202819"/>
                  </a:cubicBezTo>
                  <a:cubicBezTo>
                    <a:pt x="405638" y="314833"/>
                    <a:pt x="314833" y="405638"/>
                    <a:pt x="202819" y="405638"/>
                  </a:cubicBezTo>
                  <a:cubicBezTo>
                    <a:pt x="90805" y="405638"/>
                    <a:pt x="0" y="314833"/>
                    <a:pt x="0" y="202819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431038" cy="431038"/>
            </a:xfrm>
            <a:custGeom>
              <a:avLst/>
              <a:gdLst/>
              <a:ahLst/>
              <a:cxnLst/>
              <a:rect l="l" t="t" r="r" b="b"/>
              <a:pathLst>
                <a:path w="431038" h="431038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215519" y="12700"/>
                  </a:lnTo>
                  <a:lnTo>
                    <a:pt x="215519" y="0"/>
                  </a:lnTo>
                  <a:cubicBezTo>
                    <a:pt x="334518" y="0"/>
                    <a:pt x="431038" y="96520"/>
                    <a:pt x="431038" y="215519"/>
                  </a:cubicBezTo>
                  <a:cubicBezTo>
                    <a:pt x="431038" y="334518"/>
                    <a:pt x="334518" y="431038"/>
                    <a:pt x="215519" y="431038"/>
                  </a:cubicBezTo>
                  <a:lnTo>
                    <a:pt x="215519" y="418338"/>
                  </a:lnTo>
                  <a:lnTo>
                    <a:pt x="215519" y="431038"/>
                  </a:lnTo>
                  <a:cubicBezTo>
                    <a:pt x="96520" y="431038"/>
                    <a:pt x="0" y="334518"/>
                    <a:pt x="0" y="215519"/>
                  </a:cubicBezTo>
                  <a:lnTo>
                    <a:pt x="12700" y="215519"/>
                  </a:lnTo>
                  <a:lnTo>
                    <a:pt x="20828" y="225171"/>
                  </a:lnTo>
                  <a:cubicBezTo>
                    <a:pt x="17018" y="228346"/>
                    <a:pt x="11811" y="229108"/>
                    <a:pt x="7239" y="226949"/>
                  </a:cubicBezTo>
                  <a:cubicBezTo>
                    <a:pt x="2667" y="224790"/>
                    <a:pt x="0" y="220472"/>
                    <a:pt x="0" y="215519"/>
                  </a:cubicBezTo>
                  <a:moveTo>
                    <a:pt x="25400" y="215519"/>
                  </a:moveTo>
                  <a:lnTo>
                    <a:pt x="12700" y="215519"/>
                  </a:lnTo>
                  <a:lnTo>
                    <a:pt x="4572" y="205740"/>
                  </a:lnTo>
                  <a:cubicBezTo>
                    <a:pt x="8382" y="202565"/>
                    <a:pt x="13589" y="201803"/>
                    <a:pt x="18161" y="203962"/>
                  </a:cubicBezTo>
                  <a:cubicBezTo>
                    <a:pt x="22733" y="206121"/>
                    <a:pt x="25527" y="210566"/>
                    <a:pt x="25527" y="215519"/>
                  </a:cubicBezTo>
                  <a:cubicBezTo>
                    <a:pt x="25527" y="320548"/>
                    <a:pt x="110617" y="405638"/>
                    <a:pt x="215646" y="405638"/>
                  </a:cubicBezTo>
                  <a:cubicBezTo>
                    <a:pt x="320675" y="405638"/>
                    <a:pt x="405765" y="320548"/>
                    <a:pt x="405765" y="215519"/>
                  </a:cubicBezTo>
                  <a:lnTo>
                    <a:pt x="418465" y="215519"/>
                  </a:lnTo>
                  <a:lnTo>
                    <a:pt x="405765" y="215519"/>
                  </a:lnTo>
                  <a:cubicBezTo>
                    <a:pt x="405638" y="110490"/>
                    <a:pt x="320548" y="25400"/>
                    <a:pt x="215519" y="25400"/>
                  </a:cubicBezTo>
                  <a:lnTo>
                    <a:pt x="215519" y="12700"/>
                  </a:lnTo>
                  <a:lnTo>
                    <a:pt x="215519" y="25400"/>
                  </a:lnTo>
                  <a:cubicBezTo>
                    <a:pt x="110490" y="25400"/>
                    <a:pt x="25400" y="110490"/>
                    <a:pt x="25400" y="215519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2048425" y="3925317"/>
            <a:ext cx="902850" cy="902850"/>
          </a:xfrm>
          <a:custGeom>
            <a:avLst/>
            <a:gdLst/>
            <a:ahLst/>
            <a:cxnLst/>
            <a:rect l="l" t="t" r="r" b="b"/>
            <a:pathLst>
              <a:path w="902850" h="902850">
                <a:moveTo>
                  <a:pt x="0" y="0"/>
                </a:moveTo>
                <a:lnTo>
                  <a:pt x="902850" y="0"/>
                </a:lnTo>
                <a:lnTo>
                  <a:pt x="902850" y="902850"/>
                </a:lnTo>
                <a:lnTo>
                  <a:pt x="0" y="9028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5844525" y="4620667"/>
            <a:ext cx="207450" cy="207450"/>
            <a:chOff x="0" y="0"/>
            <a:chExt cx="276600" cy="276600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251206" cy="251206"/>
            </a:xfrm>
            <a:custGeom>
              <a:avLst/>
              <a:gdLst/>
              <a:ahLst/>
              <a:cxnLst/>
              <a:rect l="l" t="t" r="r" b="b"/>
              <a:pathLst>
                <a:path w="251206" h="251206">
                  <a:moveTo>
                    <a:pt x="0" y="125603"/>
                  </a:moveTo>
                  <a:cubicBezTo>
                    <a:pt x="0" y="56261"/>
                    <a:pt x="56261" y="0"/>
                    <a:pt x="125603" y="0"/>
                  </a:cubicBezTo>
                  <a:cubicBezTo>
                    <a:pt x="194945" y="0"/>
                    <a:pt x="251206" y="56261"/>
                    <a:pt x="251206" y="125603"/>
                  </a:cubicBezTo>
                  <a:cubicBezTo>
                    <a:pt x="251206" y="194945"/>
                    <a:pt x="194945" y="251206"/>
                    <a:pt x="125603" y="251206"/>
                  </a:cubicBezTo>
                  <a:cubicBezTo>
                    <a:pt x="56261" y="251206"/>
                    <a:pt x="0" y="194945"/>
                    <a:pt x="0" y="125603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76606" cy="276606"/>
            </a:xfrm>
            <a:custGeom>
              <a:avLst/>
              <a:gdLst/>
              <a:ahLst/>
              <a:cxnLst/>
              <a:rect l="l" t="t" r="r" b="b"/>
              <a:pathLst>
                <a:path w="276606" h="276606">
                  <a:moveTo>
                    <a:pt x="0" y="138303"/>
                  </a:moveTo>
                  <a:cubicBezTo>
                    <a:pt x="0" y="61976"/>
                    <a:pt x="61976" y="0"/>
                    <a:pt x="138303" y="0"/>
                  </a:cubicBezTo>
                  <a:lnTo>
                    <a:pt x="138303" y="12700"/>
                  </a:lnTo>
                  <a:lnTo>
                    <a:pt x="138303" y="0"/>
                  </a:lnTo>
                  <a:cubicBezTo>
                    <a:pt x="214630" y="0"/>
                    <a:pt x="276606" y="61976"/>
                    <a:pt x="276606" y="138303"/>
                  </a:cubicBezTo>
                  <a:lnTo>
                    <a:pt x="263906" y="138303"/>
                  </a:lnTo>
                  <a:lnTo>
                    <a:pt x="276606" y="138303"/>
                  </a:lnTo>
                  <a:cubicBezTo>
                    <a:pt x="276606" y="214630"/>
                    <a:pt x="214630" y="276606"/>
                    <a:pt x="138303" y="276606"/>
                  </a:cubicBezTo>
                  <a:lnTo>
                    <a:pt x="138303" y="263906"/>
                  </a:lnTo>
                  <a:lnTo>
                    <a:pt x="138303" y="276606"/>
                  </a:lnTo>
                  <a:cubicBezTo>
                    <a:pt x="61976" y="276606"/>
                    <a:pt x="0" y="214630"/>
                    <a:pt x="0" y="138303"/>
                  </a:cubicBezTo>
                  <a:lnTo>
                    <a:pt x="12700" y="138303"/>
                  </a:lnTo>
                  <a:lnTo>
                    <a:pt x="25400" y="138303"/>
                  </a:lnTo>
                  <a:lnTo>
                    <a:pt x="12700" y="138303"/>
                  </a:lnTo>
                  <a:lnTo>
                    <a:pt x="0" y="138303"/>
                  </a:lnTo>
                  <a:moveTo>
                    <a:pt x="25400" y="138303"/>
                  </a:moveTo>
                  <a:cubicBezTo>
                    <a:pt x="25400" y="145288"/>
                    <a:pt x="19685" y="151003"/>
                    <a:pt x="12700" y="151003"/>
                  </a:cubicBezTo>
                  <a:cubicBezTo>
                    <a:pt x="5715" y="151003"/>
                    <a:pt x="0" y="145288"/>
                    <a:pt x="0" y="138303"/>
                  </a:cubicBezTo>
                  <a:cubicBezTo>
                    <a:pt x="0" y="131318"/>
                    <a:pt x="5715" y="125603"/>
                    <a:pt x="12700" y="125603"/>
                  </a:cubicBezTo>
                  <a:cubicBezTo>
                    <a:pt x="19685" y="125603"/>
                    <a:pt x="25400" y="131318"/>
                    <a:pt x="25400" y="138303"/>
                  </a:cubicBezTo>
                  <a:cubicBezTo>
                    <a:pt x="25400" y="200660"/>
                    <a:pt x="75946" y="251206"/>
                    <a:pt x="138303" y="251206"/>
                  </a:cubicBezTo>
                  <a:cubicBezTo>
                    <a:pt x="200660" y="251206"/>
                    <a:pt x="251206" y="200660"/>
                    <a:pt x="251206" y="138303"/>
                  </a:cubicBezTo>
                  <a:cubicBezTo>
                    <a:pt x="251206" y="75946"/>
                    <a:pt x="200660" y="25400"/>
                    <a:pt x="138303" y="25400"/>
                  </a:cubicBezTo>
                  <a:lnTo>
                    <a:pt x="138303" y="12700"/>
                  </a:lnTo>
                  <a:lnTo>
                    <a:pt x="138303" y="25400"/>
                  </a:lnTo>
                  <a:cubicBezTo>
                    <a:pt x="75946" y="25400"/>
                    <a:pt x="25400" y="75946"/>
                    <a:pt x="25400" y="138303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577751" y="4924917"/>
            <a:ext cx="207450" cy="207450"/>
            <a:chOff x="0" y="0"/>
            <a:chExt cx="276600" cy="276600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251206" cy="251206"/>
            </a:xfrm>
            <a:custGeom>
              <a:avLst/>
              <a:gdLst/>
              <a:ahLst/>
              <a:cxnLst/>
              <a:rect l="l" t="t" r="r" b="b"/>
              <a:pathLst>
                <a:path w="251206" h="251206">
                  <a:moveTo>
                    <a:pt x="0" y="125603"/>
                  </a:moveTo>
                  <a:cubicBezTo>
                    <a:pt x="0" y="56261"/>
                    <a:pt x="56261" y="0"/>
                    <a:pt x="125603" y="0"/>
                  </a:cubicBezTo>
                  <a:cubicBezTo>
                    <a:pt x="194945" y="0"/>
                    <a:pt x="251206" y="56261"/>
                    <a:pt x="251206" y="125603"/>
                  </a:cubicBezTo>
                  <a:cubicBezTo>
                    <a:pt x="251206" y="194945"/>
                    <a:pt x="194945" y="251206"/>
                    <a:pt x="125603" y="251206"/>
                  </a:cubicBezTo>
                  <a:cubicBezTo>
                    <a:pt x="56261" y="251206"/>
                    <a:pt x="0" y="194945"/>
                    <a:pt x="0" y="125603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76606" cy="276606"/>
            </a:xfrm>
            <a:custGeom>
              <a:avLst/>
              <a:gdLst/>
              <a:ahLst/>
              <a:cxnLst/>
              <a:rect l="l" t="t" r="r" b="b"/>
              <a:pathLst>
                <a:path w="276606" h="276606">
                  <a:moveTo>
                    <a:pt x="0" y="138303"/>
                  </a:moveTo>
                  <a:cubicBezTo>
                    <a:pt x="0" y="61976"/>
                    <a:pt x="61976" y="0"/>
                    <a:pt x="138303" y="0"/>
                  </a:cubicBezTo>
                  <a:lnTo>
                    <a:pt x="138303" y="12700"/>
                  </a:lnTo>
                  <a:lnTo>
                    <a:pt x="138303" y="0"/>
                  </a:lnTo>
                  <a:cubicBezTo>
                    <a:pt x="214630" y="0"/>
                    <a:pt x="276606" y="61976"/>
                    <a:pt x="276606" y="138303"/>
                  </a:cubicBezTo>
                  <a:lnTo>
                    <a:pt x="263906" y="138303"/>
                  </a:lnTo>
                  <a:lnTo>
                    <a:pt x="276606" y="138303"/>
                  </a:lnTo>
                  <a:cubicBezTo>
                    <a:pt x="276606" y="214630"/>
                    <a:pt x="214630" y="276606"/>
                    <a:pt x="138303" y="276606"/>
                  </a:cubicBezTo>
                  <a:lnTo>
                    <a:pt x="138303" y="263906"/>
                  </a:lnTo>
                  <a:lnTo>
                    <a:pt x="138303" y="276606"/>
                  </a:lnTo>
                  <a:cubicBezTo>
                    <a:pt x="61976" y="276606"/>
                    <a:pt x="0" y="214630"/>
                    <a:pt x="0" y="138303"/>
                  </a:cubicBezTo>
                  <a:lnTo>
                    <a:pt x="12700" y="138303"/>
                  </a:lnTo>
                  <a:lnTo>
                    <a:pt x="25400" y="138303"/>
                  </a:lnTo>
                  <a:lnTo>
                    <a:pt x="12700" y="138303"/>
                  </a:lnTo>
                  <a:lnTo>
                    <a:pt x="0" y="138303"/>
                  </a:lnTo>
                  <a:moveTo>
                    <a:pt x="25400" y="138303"/>
                  </a:moveTo>
                  <a:cubicBezTo>
                    <a:pt x="25400" y="145288"/>
                    <a:pt x="19685" y="151003"/>
                    <a:pt x="12700" y="151003"/>
                  </a:cubicBezTo>
                  <a:cubicBezTo>
                    <a:pt x="5715" y="151003"/>
                    <a:pt x="0" y="145288"/>
                    <a:pt x="0" y="138303"/>
                  </a:cubicBezTo>
                  <a:cubicBezTo>
                    <a:pt x="0" y="131318"/>
                    <a:pt x="5715" y="125603"/>
                    <a:pt x="12700" y="125603"/>
                  </a:cubicBezTo>
                  <a:cubicBezTo>
                    <a:pt x="19685" y="125603"/>
                    <a:pt x="25400" y="131318"/>
                    <a:pt x="25400" y="138303"/>
                  </a:cubicBezTo>
                  <a:cubicBezTo>
                    <a:pt x="25400" y="200660"/>
                    <a:pt x="75946" y="251206"/>
                    <a:pt x="138303" y="251206"/>
                  </a:cubicBezTo>
                  <a:cubicBezTo>
                    <a:pt x="200660" y="251206"/>
                    <a:pt x="251206" y="200660"/>
                    <a:pt x="251206" y="138303"/>
                  </a:cubicBezTo>
                  <a:cubicBezTo>
                    <a:pt x="251206" y="75946"/>
                    <a:pt x="200660" y="25400"/>
                    <a:pt x="138303" y="25400"/>
                  </a:cubicBezTo>
                  <a:lnTo>
                    <a:pt x="138303" y="12700"/>
                  </a:lnTo>
                  <a:lnTo>
                    <a:pt x="138303" y="25400"/>
                  </a:lnTo>
                  <a:cubicBezTo>
                    <a:pt x="75946" y="25400"/>
                    <a:pt x="25400" y="75946"/>
                    <a:pt x="25400" y="138303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6142839" y="5048217"/>
            <a:ext cx="323250" cy="323250"/>
            <a:chOff x="0" y="0"/>
            <a:chExt cx="431000" cy="431000"/>
          </a:xfrm>
        </p:grpSpPr>
        <p:sp>
          <p:nvSpPr>
            <p:cNvPr id="27" name="Freeform 27"/>
            <p:cNvSpPr/>
            <p:nvPr/>
          </p:nvSpPr>
          <p:spPr>
            <a:xfrm>
              <a:off x="12700" y="12700"/>
              <a:ext cx="405638" cy="405638"/>
            </a:xfrm>
            <a:custGeom>
              <a:avLst/>
              <a:gdLst/>
              <a:ahLst/>
              <a:cxnLst/>
              <a:rect l="l" t="t" r="r" b="b"/>
              <a:pathLst>
                <a:path w="405638" h="405638">
                  <a:moveTo>
                    <a:pt x="0" y="202819"/>
                  </a:moveTo>
                  <a:cubicBezTo>
                    <a:pt x="0" y="90805"/>
                    <a:pt x="90805" y="0"/>
                    <a:pt x="202819" y="0"/>
                  </a:cubicBezTo>
                  <a:cubicBezTo>
                    <a:pt x="314833" y="0"/>
                    <a:pt x="405638" y="90805"/>
                    <a:pt x="405638" y="202819"/>
                  </a:cubicBezTo>
                  <a:cubicBezTo>
                    <a:pt x="405638" y="314833"/>
                    <a:pt x="314833" y="405638"/>
                    <a:pt x="202819" y="405638"/>
                  </a:cubicBezTo>
                  <a:cubicBezTo>
                    <a:pt x="90805" y="405638"/>
                    <a:pt x="0" y="314833"/>
                    <a:pt x="0" y="202819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431038" cy="431038"/>
            </a:xfrm>
            <a:custGeom>
              <a:avLst/>
              <a:gdLst/>
              <a:ahLst/>
              <a:cxnLst/>
              <a:rect l="l" t="t" r="r" b="b"/>
              <a:pathLst>
                <a:path w="431038" h="431038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215519" y="12700"/>
                  </a:lnTo>
                  <a:lnTo>
                    <a:pt x="215519" y="0"/>
                  </a:lnTo>
                  <a:cubicBezTo>
                    <a:pt x="334518" y="0"/>
                    <a:pt x="431038" y="96520"/>
                    <a:pt x="431038" y="215519"/>
                  </a:cubicBezTo>
                  <a:cubicBezTo>
                    <a:pt x="431038" y="334518"/>
                    <a:pt x="334518" y="431038"/>
                    <a:pt x="215519" y="431038"/>
                  </a:cubicBezTo>
                  <a:lnTo>
                    <a:pt x="215519" y="418338"/>
                  </a:lnTo>
                  <a:lnTo>
                    <a:pt x="215519" y="431038"/>
                  </a:lnTo>
                  <a:cubicBezTo>
                    <a:pt x="96520" y="431038"/>
                    <a:pt x="0" y="334518"/>
                    <a:pt x="0" y="215519"/>
                  </a:cubicBezTo>
                  <a:lnTo>
                    <a:pt x="12700" y="215519"/>
                  </a:lnTo>
                  <a:lnTo>
                    <a:pt x="20828" y="225171"/>
                  </a:lnTo>
                  <a:cubicBezTo>
                    <a:pt x="17018" y="228346"/>
                    <a:pt x="11811" y="229108"/>
                    <a:pt x="7239" y="226949"/>
                  </a:cubicBezTo>
                  <a:cubicBezTo>
                    <a:pt x="2667" y="224790"/>
                    <a:pt x="0" y="220472"/>
                    <a:pt x="0" y="215519"/>
                  </a:cubicBezTo>
                  <a:moveTo>
                    <a:pt x="25400" y="215519"/>
                  </a:moveTo>
                  <a:lnTo>
                    <a:pt x="12700" y="215519"/>
                  </a:lnTo>
                  <a:lnTo>
                    <a:pt x="4572" y="205740"/>
                  </a:lnTo>
                  <a:cubicBezTo>
                    <a:pt x="8382" y="202565"/>
                    <a:pt x="13589" y="201803"/>
                    <a:pt x="18161" y="203962"/>
                  </a:cubicBezTo>
                  <a:cubicBezTo>
                    <a:pt x="22733" y="206121"/>
                    <a:pt x="25527" y="210566"/>
                    <a:pt x="25527" y="215519"/>
                  </a:cubicBezTo>
                  <a:cubicBezTo>
                    <a:pt x="25527" y="320548"/>
                    <a:pt x="110617" y="405638"/>
                    <a:pt x="215646" y="405638"/>
                  </a:cubicBezTo>
                  <a:cubicBezTo>
                    <a:pt x="320675" y="405638"/>
                    <a:pt x="405765" y="320548"/>
                    <a:pt x="405765" y="215519"/>
                  </a:cubicBezTo>
                  <a:lnTo>
                    <a:pt x="418465" y="215519"/>
                  </a:lnTo>
                  <a:lnTo>
                    <a:pt x="405765" y="215519"/>
                  </a:lnTo>
                  <a:cubicBezTo>
                    <a:pt x="405638" y="110490"/>
                    <a:pt x="320548" y="25400"/>
                    <a:pt x="215519" y="25400"/>
                  </a:cubicBezTo>
                  <a:lnTo>
                    <a:pt x="215519" y="12700"/>
                  </a:lnTo>
                  <a:lnTo>
                    <a:pt x="215519" y="25400"/>
                  </a:lnTo>
                  <a:cubicBezTo>
                    <a:pt x="110490" y="25400"/>
                    <a:pt x="25400" y="110490"/>
                    <a:pt x="25400" y="215519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6142825" y="4235517"/>
            <a:ext cx="708450" cy="708450"/>
          </a:xfrm>
          <a:custGeom>
            <a:avLst/>
            <a:gdLst/>
            <a:ahLst/>
            <a:cxnLst/>
            <a:rect l="l" t="t" r="r" b="b"/>
            <a:pathLst>
              <a:path w="708450" h="708450">
                <a:moveTo>
                  <a:pt x="0" y="0"/>
                </a:moveTo>
                <a:lnTo>
                  <a:pt x="708450" y="0"/>
                </a:lnTo>
                <a:lnTo>
                  <a:pt x="708450" y="708450"/>
                </a:lnTo>
                <a:lnTo>
                  <a:pt x="0" y="7084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8446501" y="7320667"/>
            <a:ext cx="207450" cy="207450"/>
            <a:chOff x="0" y="0"/>
            <a:chExt cx="276600" cy="276600"/>
          </a:xfrm>
        </p:grpSpPr>
        <p:sp>
          <p:nvSpPr>
            <p:cNvPr id="31" name="Freeform 31"/>
            <p:cNvSpPr/>
            <p:nvPr/>
          </p:nvSpPr>
          <p:spPr>
            <a:xfrm>
              <a:off x="12700" y="12700"/>
              <a:ext cx="251206" cy="251206"/>
            </a:xfrm>
            <a:custGeom>
              <a:avLst/>
              <a:gdLst/>
              <a:ahLst/>
              <a:cxnLst/>
              <a:rect l="l" t="t" r="r" b="b"/>
              <a:pathLst>
                <a:path w="251206" h="251206">
                  <a:moveTo>
                    <a:pt x="0" y="125603"/>
                  </a:moveTo>
                  <a:cubicBezTo>
                    <a:pt x="0" y="56261"/>
                    <a:pt x="56261" y="0"/>
                    <a:pt x="125603" y="0"/>
                  </a:cubicBezTo>
                  <a:cubicBezTo>
                    <a:pt x="194945" y="0"/>
                    <a:pt x="251206" y="56261"/>
                    <a:pt x="251206" y="125603"/>
                  </a:cubicBezTo>
                  <a:cubicBezTo>
                    <a:pt x="251206" y="194945"/>
                    <a:pt x="194945" y="251206"/>
                    <a:pt x="125603" y="251206"/>
                  </a:cubicBezTo>
                  <a:cubicBezTo>
                    <a:pt x="56261" y="251206"/>
                    <a:pt x="0" y="194945"/>
                    <a:pt x="0" y="125603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276606" cy="276606"/>
            </a:xfrm>
            <a:custGeom>
              <a:avLst/>
              <a:gdLst/>
              <a:ahLst/>
              <a:cxnLst/>
              <a:rect l="l" t="t" r="r" b="b"/>
              <a:pathLst>
                <a:path w="276606" h="276606">
                  <a:moveTo>
                    <a:pt x="0" y="138303"/>
                  </a:moveTo>
                  <a:cubicBezTo>
                    <a:pt x="0" y="61976"/>
                    <a:pt x="61976" y="0"/>
                    <a:pt x="138303" y="0"/>
                  </a:cubicBezTo>
                  <a:lnTo>
                    <a:pt x="138303" y="12700"/>
                  </a:lnTo>
                  <a:lnTo>
                    <a:pt x="138303" y="0"/>
                  </a:lnTo>
                  <a:cubicBezTo>
                    <a:pt x="214630" y="0"/>
                    <a:pt x="276606" y="61976"/>
                    <a:pt x="276606" y="138303"/>
                  </a:cubicBezTo>
                  <a:lnTo>
                    <a:pt x="263906" y="138303"/>
                  </a:lnTo>
                  <a:lnTo>
                    <a:pt x="276606" y="138303"/>
                  </a:lnTo>
                  <a:cubicBezTo>
                    <a:pt x="276606" y="214630"/>
                    <a:pt x="214630" y="276606"/>
                    <a:pt x="138303" y="276606"/>
                  </a:cubicBezTo>
                  <a:lnTo>
                    <a:pt x="138303" y="263906"/>
                  </a:lnTo>
                  <a:lnTo>
                    <a:pt x="138303" y="276606"/>
                  </a:lnTo>
                  <a:cubicBezTo>
                    <a:pt x="61976" y="276606"/>
                    <a:pt x="0" y="214630"/>
                    <a:pt x="0" y="138303"/>
                  </a:cubicBezTo>
                  <a:lnTo>
                    <a:pt x="12700" y="138303"/>
                  </a:lnTo>
                  <a:lnTo>
                    <a:pt x="25400" y="138303"/>
                  </a:lnTo>
                  <a:lnTo>
                    <a:pt x="12700" y="138303"/>
                  </a:lnTo>
                  <a:lnTo>
                    <a:pt x="0" y="138303"/>
                  </a:lnTo>
                  <a:moveTo>
                    <a:pt x="25400" y="138303"/>
                  </a:moveTo>
                  <a:cubicBezTo>
                    <a:pt x="25400" y="145288"/>
                    <a:pt x="19685" y="151003"/>
                    <a:pt x="12700" y="151003"/>
                  </a:cubicBezTo>
                  <a:cubicBezTo>
                    <a:pt x="5715" y="151003"/>
                    <a:pt x="0" y="145288"/>
                    <a:pt x="0" y="138303"/>
                  </a:cubicBezTo>
                  <a:cubicBezTo>
                    <a:pt x="0" y="131318"/>
                    <a:pt x="5715" y="125603"/>
                    <a:pt x="12700" y="125603"/>
                  </a:cubicBezTo>
                  <a:cubicBezTo>
                    <a:pt x="19685" y="125603"/>
                    <a:pt x="25400" y="131318"/>
                    <a:pt x="25400" y="138303"/>
                  </a:cubicBezTo>
                  <a:cubicBezTo>
                    <a:pt x="25400" y="200660"/>
                    <a:pt x="75946" y="251206"/>
                    <a:pt x="138303" y="251206"/>
                  </a:cubicBezTo>
                  <a:cubicBezTo>
                    <a:pt x="200660" y="251206"/>
                    <a:pt x="251206" y="200660"/>
                    <a:pt x="251206" y="138303"/>
                  </a:cubicBezTo>
                  <a:cubicBezTo>
                    <a:pt x="251206" y="75946"/>
                    <a:pt x="200660" y="25400"/>
                    <a:pt x="138303" y="25400"/>
                  </a:cubicBezTo>
                  <a:lnTo>
                    <a:pt x="138303" y="12700"/>
                  </a:lnTo>
                  <a:lnTo>
                    <a:pt x="138303" y="25400"/>
                  </a:lnTo>
                  <a:cubicBezTo>
                    <a:pt x="75946" y="25400"/>
                    <a:pt x="25400" y="75946"/>
                    <a:pt x="25400" y="138303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576945" y="7016467"/>
            <a:ext cx="323250" cy="323250"/>
            <a:chOff x="0" y="0"/>
            <a:chExt cx="431000" cy="431000"/>
          </a:xfrm>
        </p:grpSpPr>
        <p:sp>
          <p:nvSpPr>
            <p:cNvPr id="34" name="Freeform 34"/>
            <p:cNvSpPr/>
            <p:nvPr/>
          </p:nvSpPr>
          <p:spPr>
            <a:xfrm>
              <a:off x="12700" y="12700"/>
              <a:ext cx="405638" cy="405638"/>
            </a:xfrm>
            <a:custGeom>
              <a:avLst/>
              <a:gdLst/>
              <a:ahLst/>
              <a:cxnLst/>
              <a:rect l="l" t="t" r="r" b="b"/>
              <a:pathLst>
                <a:path w="405638" h="405638">
                  <a:moveTo>
                    <a:pt x="0" y="202819"/>
                  </a:moveTo>
                  <a:cubicBezTo>
                    <a:pt x="0" y="90805"/>
                    <a:pt x="90805" y="0"/>
                    <a:pt x="202819" y="0"/>
                  </a:cubicBezTo>
                  <a:cubicBezTo>
                    <a:pt x="314833" y="0"/>
                    <a:pt x="405638" y="90805"/>
                    <a:pt x="405638" y="202819"/>
                  </a:cubicBezTo>
                  <a:cubicBezTo>
                    <a:pt x="405638" y="314833"/>
                    <a:pt x="314833" y="405638"/>
                    <a:pt x="202819" y="405638"/>
                  </a:cubicBezTo>
                  <a:cubicBezTo>
                    <a:pt x="90805" y="405638"/>
                    <a:pt x="0" y="314833"/>
                    <a:pt x="0" y="202819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431038" cy="431038"/>
            </a:xfrm>
            <a:custGeom>
              <a:avLst/>
              <a:gdLst/>
              <a:ahLst/>
              <a:cxnLst/>
              <a:rect l="l" t="t" r="r" b="b"/>
              <a:pathLst>
                <a:path w="431038" h="431038">
                  <a:moveTo>
                    <a:pt x="0" y="215519"/>
                  </a:moveTo>
                  <a:cubicBezTo>
                    <a:pt x="0" y="96520"/>
                    <a:pt x="96520" y="0"/>
                    <a:pt x="215519" y="0"/>
                  </a:cubicBezTo>
                  <a:lnTo>
                    <a:pt x="215519" y="12700"/>
                  </a:lnTo>
                  <a:lnTo>
                    <a:pt x="215519" y="0"/>
                  </a:lnTo>
                  <a:cubicBezTo>
                    <a:pt x="334518" y="0"/>
                    <a:pt x="431038" y="96520"/>
                    <a:pt x="431038" y="215519"/>
                  </a:cubicBezTo>
                  <a:cubicBezTo>
                    <a:pt x="431038" y="334518"/>
                    <a:pt x="334518" y="431038"/>
                    <a:pt x="215519" y="431038"/>
                  </a:cubicBezTo>
                  <a:lnTo>
                    <a:pt x="215519" y="418338"/>
                  </a:lnTo>
                  <a:lnTo>
                    <a:pt x="215519" y="431038"/>
                  </a:lnTo>
                  <a:cubicBezTo>
                    <a:pt x="96520" y="431038"/>
                    <a:pt x="0" y="334518"/>
                    <a:pt x="0" y="215519"/>
                  </a:cubicBezTo>
                  <a:lnTo>
                    <a:pt x="12700" y="215519"/>
                  </a:lnTo>
                  <a:lnTo>
                    <a:pt x="20828" y="225171"/>
                  </a:lnTo>
                  <a:cubicBezTo>
                    <a:pt x="17018" y="228346"/>
                    <a:pt x="11811" y="229108"/>
                    <a:pt x="7239" y="226949"/>
                  </a:cubicBezTo>
                  <a:cubicBezTo>
                    <a:pt x="2667" y="224790"/>
                    <a:pt x="0" y="220472"/>
                    <a:pt x="0" y="215519"/>
                  </a:cubicBezTo>
                  <a:moveTo>
                    <a:pt x="25400" y="215519"/>
                  </a:moveTo>
                  <a:lnTo>
                    <a:pt x="12700" y="215519"/>
                  </a:lnTo>
                  <a:lnTo>
                    <a:pt x="4572" y="205740"/>
                  </a:lnTo>
                  <a:cubicBezTo>
                    <a:pt x="8382" y="202565"/>
                    <a:pt x="13589" y="201803"/>
                    <a:pt x="18161" y="203962"/>
                  </a:cubicBezTo>
                  <a:cubicBezTo>
                    <a:pt x="22733" y="206121"/>
                    <a:pt x="25527" y="210566"/>
                    <a:pt x="25527" y="215519"/>
                  </a:cubicBezTo>
                  <a:cubicBezTo>
                    <a:pt x="25527" y="320548"/>
                    <a:pt x="110617" y="405638"/>
                    <a:pt x="215646" y="405638"/>
                  </a:cubicBezTo>
                  <a:cubicBezTo>
                    <a:pt x="320675" y="405638"/>
                    <a:pt x="405765" y="320548"/>
                    <a:pt x="405765" y="215519"/>
                  </a:cubicBezTo>
                  <a:lnTo>
                    <a:pt x="418465" y="215519"/>
                  </a:lnTo>
                  <a:lnTo>
                    <a:pt x="405765" y="215519"/>
                  </a:lnTo>
                  <a:cubicBezTo>
                    <a:pt x="405638" y="110490"/>
                    <a:pt x="320548" y="25400"/>
                    <a:pt x="215519" y="25400"/>
                  </a:cubicBezTo>
                  <a:lnTo>
                    <a:pt x="215519" y="12700"/>
                  </a:lnTo>
                  <a:lnTo>
                    <a:pt x="215519" y="25400"/>
                  </a:lnTo>
                  <a:cubicBezTo>
                    <a:pt x="110490" y="25400"/>
                    <a:pt x="25400" y="110490"/>
                    <a:pt x="25400" y="215519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0625313" y="2074530"/>
            <a:ext cx="6126750" cy="54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Top Rated Values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615169" y="2074530"/>
            <a:ext cx="6126750" cy="54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Outreach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16225" y="7397450"/>
            <a:ext cx="6132750" cy="1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To modify this graph, click on it, follow the link, change the data and paste the new graph here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927057">
            <a:off x="14487047" y="6955400"/>
            <a:ext cx="2370938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9989267">
            <a:off x="14314810" y="4480100"/>
            <a:ext cx="2780411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999997">
            <a:off x="14396512" y="1864850"/>
            <a:ext cx="2800708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3346380">
            <a:off x="16106875" y="273900"/>
            <a:ext cx="1007782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4814116" y="2570400"/>
            <a:ext cx="1164700" cy="1163600"/>
          </a:xfrm>
          <a:custGeom>
            <a:avLst/>
            <a:gdLst/>
            <a:ahLst/>
            <a:cxnLst/>
            <a:rect l="l" t="t" r="r" b="b"/>
            <a:pathLst>
              <a:path w="1164700" h="1163600">
                <a:moveTo>
                  <a:pt x="0" y="0"/>
                </a:moveTo>
                <a:lnTo>
                  <a:pt x="1164700" y="0"/>
                </a:lnTo>
                <a:lnTo>
                  <a:pt x="1164700" y="1163600"/>
                </a:lnTo>
                <a:lnTo>
                  <a:pt x="0" y="1163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38890" y="5508950"/>
            <a:ext cx="585150" cy="584050"/>
          </a:xfrm>
          <a:custGeom>
            <a:avLst/>
            <a:gdLst/>
            <a:ahLst/>
            <a:cxnLst/>
            <a:rect l="l" t="t" r="r" b="b"/>
            <a:pathLst>
              <a:path w="585150" h="584050">
                <a:moveTo>
                  <a:pt x="0" y="0"/>
                </a:moveTo>
                <a:lnTo>
                  <a:pt x="585150" y="0"/>
                </a:lnTo>
                <a:lnTo>
                  <a:pt x="585150" y="584050"/>
                </a:lnTo>
                <a:lnTo>
                  <a:pt x="0" y="58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24916" y="3563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03089" y="7760129"/>
            <a:ext cx="586776" cy="586222"/>
          </a:xfrm>
          <a:custGeom>
            <a:avLst/>
            <a:gdLst/>
            <a:ahLst/>
            <a:cxnLst/>
            <a:rect l="l" t="t" r="r" b="b"/>
            <a:pathLst>
              <a:path w="586776" h="586222">
                <a:moveTo>
                  <a:pt x="0" y="0"/>
                </a:moveTo>
                <a:lnTo>
                  <a:pt x="586776" y="0"/>
                </a:lnTo>
                <a:lnTo>
                  <a:pt x="586776" y="586222"/>
                </a:lnTo>
                <a:lnTo>
                  <a:pt x="0" y="5862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66117" y="498275"/>
            <a:ext cx="54000" cy="350026"/>
          </a:xfrm>
          <a:custGeom>
            <a:avLst/>
            <a:gdLst/>
            <a:ahLst/>
            <a:cxnLst/>
            <a:rect l="l" t="t" r="r" b="b"/>
            <a:pathLst>
              <a:path w="54000" h="350026">
                <a:moveTo>
                  <a:pt x="0" y="0"/>
                </a:moveTo>
                <a:lnTo>
                  <a:pt x="54000" y="0"/>
                </a:lnTo>
                <a:lnTo>
                  <a:pt x="54000" y="350026"/>
                </a:lnTo>
                <a:lnTo>
                  <a:pt x="0" y="3500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10523609">
            <a:off x="1466724" y="5322650"/>
            <a:ext cx="3374952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2514251">
            <a:off x="1396376" y="7851400"/>
            <a:ext cx="2254648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7436612">
            <a:off x="1564533" y="9490500"/>
            <a:ext cx="2887035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242400" y="8124600"/>
            <a:ext cx="1164700" cy="1163600"/>
          </a:xfrm>
          <a:custGeom>
            <a:avLst/>
            <a:gdLst/>
            <a:ahLst/>
            <a:cxnLst/>
            <a:rect l="l" t="t" r="r" b="b"/>
            <a:pathLst>
              <a:path w="1164700" h="1163600">
                <a:moveTo>
                  <a:pt x="0" y="0"/>
                </a:moveTo>
                <a:lnTo>
                  <a:pt x="1164700" y="0"/>
                </a:lnTo>
                <a:lnTo>
                  <a:pt x="1164700" y="1163600"/>
                </a:lnTo>
                <a:lnTo>
                  <a:pt x="0" y="1163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65100" y="6702150"/>
            <a:ext cx="585150" cy="584050"/>
          </a:xfrm>
          <a:custGeom>
            <a:avLst/>
            <a:gdLst/>
            <a:ahLst/>
            <a:cxnLst/>
            <a:rect l="l" t="t" r="r" b="b"/>
            <a:pathLst>
              <a:path w="585150" h="584050">
                <a:moveTo>
                  <a:pt x="0" y="0"/>
                </a:moveTo>
                <a:lnTo>
                  <a:pt x="585150" y="0"/>
                </a:lnTo>
                <a:lnTo>
                  <a:pt x="585150" y="584050"/>
                </a:lnTo>
                <a:lnTo>
                  <a:pt x="0" y="5840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190250" y="95806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5400000">
            <a:off x="2754234" y="3377486"/>
            <a:ext cx="577228" cy="576674"/>
            <a:chOff x="0" y="0"/>
            <a:chExt cx="769637" cy="7688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9620" cy="768858"/>
            </a:xfrm>
            <a:custGeom>
              <a:avLst/>
              <a:gdLst/>
              <a:ahLst/>
              <a:cxnLst/>
              <a:rect l="l" t="t" r="r" b="b"/>
              <a:pathLst>
                <a:path w="769620" h="768858">
                  <a:moveTo>
                    <a:pt x="384810" y="0"/>
                  </a:moveTo>
                  <a:cubicBezTo>
                    <a:pt x="172212" y="0"/>
                    <a:pt x="0" y="172212"/>
                    <a:pt x="0" y="384048"/>
                  </a:cubicBezTo>
                  <a:cubicBezTo>
                    <a:pt x="0" y="596646"/>
                    <a:pt x="172212" y="768858"/>
                    <a:pt x="384810" y="768858"/>
                  </a:cubicBezTo>
                  <a:cubicBezTo>
                    <a:pt x="597408" y="768858"/>
                    <a:pt x="769620" y="596646"/>
                    <a:pt x="769620" y="384048"/>
                  </a:cubicBezTo>
                  <a:cubicBezTo>
                    <a:pt x="769620" y="172212"/>
                    <a:pt x="597408" y="0"/>
                    <a:pt x="384810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2749475" y="3372699"/>
            <a:ext cx="586776" cy="586222"/>
          </a:xfrm>
          <a:custGeom>
            <a:avLst/>
            <a:gdLst/>
            <a:ahLst/>
            <a:cxnLst/>
            <a:rect l="l" t="t" r="r" b="b"/>
            <a:pathLst>
              <a:path w="586776" h="586222">
                <a:moveTo>
                  <a:pt x="0" y="0"/>
                </a:moveTo>
                <a:lnTo>
                  <a:pt x="586776" y="0"/>
                </a:lnTo>
                <a:lnTo>
                  <a:pt x="586776" y="586222"/>
                </a:lnTo>
                <a:lnTo>
                  <a:pt x="0" y="58622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5400000">
            <a:off x="2827220" y="3450478"/>
            <a:ext cx="431252" cy="430674"/>
            <a:chOff x="0" y="0"/>
            <a:chExt cx="575003" cy="5742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75056" cy="574294"/>
            </a:xfrm>
            <a:custGeom>
              <a:avLst/>
              <a:gdLst/>
              <a:ahLst/>
              <a:cxnLst/>
              <a:rect l="l" t="t" r="r" b="b"/>
              <a:pathLst>
                <a:path w="575056" h="574294">
                  <a:moveTo>
                    <a:pt x="287528" y="0"/>
                  </a:moveTo>
                  <a:cubicBezTo>
                    <a:pt x="128778" y="0"/>
                    <a:pt x="0" y="128016"/>
                    <a:pt x="0" y="286766"/>
                  </a:cubicBezTo>
                  <a:cubicBezTo>
                    <a:pt x="0" y="445516"/>
                    <a:pt x="128778" y="574294"/>
                    <a:pt x="287528" y="574294"/>
                  </a:cubicBezTo>
                  <a:cubicBezTo>
                    <a:pt x="446278" y="574294"/>
                    <a:pt x="575056" y="445516"/>
                    <a:pt x="575056" y="286766"/>
                  </a:cubicBezTo>
                  <a:cubicBezTo>
                    <a:pt x="575056" y="128016"/>
                    <a:pt x="446278" y="0"/>
                    <a:pt x="287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2822447" y="3445705"/>
            <a:ext cx="440800" cy="440246"/>
          </a:xfrm>
          <a:custGeom>
            <a:avLst/>
            <a:gdLst/>
            <a:ahLst/>
            <a:cxnLst/>
            <a:rect l="l" t="t" r="r" b="b"/>
            <a:pathLst>
              <a:path w="440800" h="440246">
                <a:moveTo>
                  <a:pt x="0" y="0"/>
                </a:moveTo>
                <a:lnTo>
                  <a:pt x="440800" y="0"/>
                </a:lnTo>
                <a:lnTo>
                  <a:pt x="440800" y="440246"/>
                </a:lnTo>
                <a:lnTo>
                  <a:pt x="0" y="44024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5400000">
            <a:off x="2906678" y="3529364"/>
            <a:ext cx="272354" cy="272354"/>
            <a:chOff x="0" y="0"/>
            <a:chExt cx="363139" cy="3631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3093" cy="363220"/>
            </a:xfrm>
            <a:custGeom>
              <a:avLst/>
              <a:gdLst/>
              <a:ahLst/>
              <a:cxnLst/>
              <a:rect l="l" t="t" r="r" b="b"/>
              <a:pathLst>
                <a:path w="363093" h="363220">
                  <a:moveTo>
                    <a:pt x="181991" y="0"/>
                  </a:moveTo>
                  <a:cubicBezTo>
                    <a:pt x="81661" y="0"/>
                    <a:pt x="0" y="81661"/>
                    <a:pt x="0" y="181229"/>
                  </a:cubicBezTo>
                  <a:cubicBezTo>
                    <a:pt x="0" y="281559"/>
                    <a:pt x="81534" y="363220"/>
                    <a:pt x="181864" y="363220"/>
                  </a:cubicBezTo>
                  <a:cubicBezTo>
                    <a:pt x="282194" y="363220"/>
                    <a:pt x="363093" y="281559"/>
                    <a:pt x="363093" y="181229"/>
                  </a:cubicBezTo>
                  <a:cubicBezTo>
                    <a:pt x="363093" y="81661"/>
                    <a:pt x="282321" y="0"/>
                    <a:pt x="181991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2902169" y="3524881"/>
            <a:ext cx="281348" cy="281902"/>
          </a:xfrm>
          <a:custGeom>
            <a:avLst/>
            <a:gdLst/>
            <a:ahLst/>
            <a:cxnLst/>
            <a:rect l="l" t="t" r="r" b="b"/>
            <a:pathLst>
              <a:path w="281348" h="281902">
                <a:moveTo>
                  <a:pt x="0" y="0"/>
                </a:moveTo>
                <a:lnTo>
                  <a:pt x="281348" y="0"/>
                </a:lnTo>
                <a:lnTo>
                  <a:pt x="281348" y="281902"/>
                </a:lnTo>
                <a:lnTo>
                  <a:pt x="0" y="28190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550251" y="2882749"/>
            <a:ext cx="54000" cy="350026"/>
          </a:xfrm>
          <a:custGeom>
            <a:avLst/>
            <a:gdLst/>
            <a:ahLst/>
            <a:cxnLst/>
            <a:rect l="l" t="t" r="r" b="b"/>
            <a:pathLst>
              <a:path w="54000" h="350026">
                <a:moveTo>
                  <a:pt x="0" y="0"/>
                </a:moveTo>
                <a:lnTo>
                  <a:pt x="54000" y="0"/>
                </a:lnTo>
                <a:lnTo>
                  <a:pt x="54000" y="350026"/>
                </a:lnTo>
                <a:lnTo>
                  <a:pt x="0" y="3500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787051" y="8976149"/>
            <a:ext cx="54000" cy="350026"/>
          </a:xfrm>
          <a:custGeom>
            <a:avLst/>
            <a:gdLst/>
            <a:ahLst/>
            <a:cxnLst/>
            <a:rect l="l" t="t" r="r" b="b"/>
            <a:pathLst>
              <a:path w="54000" h="350026">
                <a:moveTo>
                  <a:pt x="0" y="0"/>
                </a:moveTo>
                <a:lnTo>
                  <a:pt x="54000" y="0"/>
                </a:lnTo>
                <a:lnTo>
                  <a:pt x="54000" y="350026"/>
                </a:lnTo>
                <a:lnTo>
                  <a:pt x="0" y="3500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65201" y="8133549"/>
            <a:ext cx="54000" cy="350026"/>
          </a:xfrm>
          <a:custGeom>
            <a:avLst/>
            <a:gdLst/>
            <a:ahLst/>
            <a:cxnLst/>
            <a:rect l="l" t="t" r="r" b="b"/>
            <a:pathLst>
              <a:path w="54000" h="350026">
                <a:moveTo>
                  <a:pt x="0" y="0"/>
                </a:moveTo>
                <a:lnTo>
                  <a:pt x="54000" y="0"/>
                </a:lnTo>
                <a:lnTo>
                  <a:pt x="54000" y="350026"/>
                </a:lnTo>
                <a:lnTo>
                  <a:pt x="0" y="3500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654175" y="1044315"/>
            <a:ext cx="6979650" cy="2309522"/>
          </a:xfrm>
          <a:custGeom>
            <a:avLst/>
            <a:gdLst/>
            <a:ahLst/>
            <a:cxnLst/>
            <a:rect l="l" t="t" r="r" b="b"/>
            <a:pathLst>
              <a:path w="6979650" h="2309522">
                <a:moveTo>
                  <a:pt x="0" y="0"/>
                </a:moveTo>
                <a:lnTo>
                  <a:pt x="6979650" y="0"/>
                </a:lnTo>
                <a:lnTo>
                  <a:pt x="6979650" y="2309522"/>
                </a:lnTo>
                <a:lnTo>
                  <a:pt x="0" y="230952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5654175" y="6933165"/>
            <a:ext cx="6979650" cy="2309250"/>
          </a:xfrm>
          <a:custGeom>
            <a:avLst/>
            <a:gdLst/>
            <a:ahLst/>
            <a:cxnLst/>
            <a:rect l="l" t="t" r="r" b="b"/>
            <a:pathLst>
              <a:path w="6979650" h="2309250">
                <a:moveTo>
                  <a:pt x="0" y="0"/>
                </a:moveTo>
                <a:lnTo>
                  <a:pt x="6979650" y="0"/>
                </a:lnTo>
                <a:lnTo>
                  <a:pt x="6979650" y="2309250"/>
                </a:lnTo>
                <a:lnTo>
                  <a:pt x="0" y="230925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654175" y="3988865"/>
            <a:ext cx="6979650" cy="2309250"/>
          </a:xfrm>
          <a:custGeom>
            <a:avLst/>
            <a:gdLst/>
            <a:ahLst/>
            <a:cxnLst/>
            <a:rect l="l" t="t" r="r" b="b"/>
            <a:pathLst>
              <a:path w="6979650" h="2309250">
                <a:moveTo>
                  <a:pt x="0" y="0"/>
                </a:moveTo>
                <a:lnTo>
                  <a:pt x="6979650" y="0"/>
                </a:lnTo>
                <a:lnTo>
                  <a:pt x="6979650" y="2309250"/>
                </a:lnTo>
                <a:lnTo>
                  <a:pt x="0" y="230925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5742417" y="5467335"/>
            <a:ext cx="6784950" cy="38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is Jupiter’s rotation period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42417" y="1471026"/>
            <a:ext cx="6784950" cy="97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333,000.00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42417" y="2522967"/>
            <a:ext cx="6784950" cy="38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earths is the sun’s mass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742417" y="4417014"/>
            <a:ext cx="6784950" cy="97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24h 37m 23s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42417" y="7359762"/>
            <a:ext cx="6784950" cy="97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386,000 km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60705" y="8411703"/>
            <a:ext cx="6784950" cy="38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is the distance to the Moon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15898964" y="1740250"/>
            <a:ext cx="2113471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1168354">
            <a:off x="1081262" y="987076"/>
            <a:ext cx="2593177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7903957">
            <a:off x="-306937" y="1202676"/>
            <a:ext cx="1779074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47500" y="25072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77478" y="1116326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3500" y="725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9211909">
            <a:off x="16174614" y="508150"/>
            <a:ext cx="2261272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5647750" y="4047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397300" y="22349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56700" y="31636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49398" y="3049700"/>
            <a:ext cx="6437398" cy="4189958"/>
          </a:xfrm>
          <a:custGeom>
            <a:avLst/>
            <a:gdLst/>
            <a:ahLst/>
            <a:cxnLst/>
            <a:rect l="l" t="t" r="r" b="b"/>
            <a:pathLst>
              <a:path w="6437398" h="4189958">
                <a:moveTo>
                  <a:pt x="0" y="0"/>
                </a:moveTo>
                <a:lnTo>
                  <a:pt x="6437398" y="0"/>
                </a:lnTo>
                <a:lnTo>
                  <a:pt x="6437398" y="4189958"/>
                </a:lnTo>
                <a:lnTo>
                  <a:pt x="0" y="4189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38925" y="729971"/>
            <a:ext cx="152101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Target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60721" y="5713842"/>
            <a:ext cx="5321550" cy="50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Interests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0849" y="2220834"/>
            <a:ext cx="6254550" cy="50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60721" y="2220834"/>
            <a:ext cx="5321550" cy="50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Gender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59553" y="4342242"/>
            <a:ext cx="1060950" cy="5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30%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22993" y="4342242"/>
            <a:ext cx="1061550" cy="5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70%</a:t>
            </a: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12895528" y="1264700"/>
            <a:ext cx="436200" cy="5502600"/>
            <a:chOff x="0" y="0"/>
            <a:chExt cx="581600" cy="7336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81660" cy="7336790"/>
            </a:xfrm>
            <a:custGeom>
              <a:avLst/>
              <a:gdLst/>
              <a:ahLst/>
              <a:cxnLst/>
              <a:rect l="l" t="t" r="r" b="b"/>
              <a:pathLst>
                <a:path w="581660" h="7336790">
                  <a:moveTo>
                    <a:pt x="0" y="0"/>
                  </a:moveTo>
                  <a:lnTo>
                    <a:pt x="581660" y="0"/>
                  </a:lnTo>
                  <a:lnTo>
                    <a:pt x="581660" y="7336790"/>
                  </a:lnTo>
                  <a:lnTo>
                    <a:pt x="0" y="7336790"/>
                  </a:ln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1" name="Group 21"/>
          <p:cNvGrpSpPr/>
          <p:nvPr/>
        </p:nvGrpSpPr>
        <p:grpSpPr>
          <a:xfrm rot="5400000">
            <a:off x="11042078" y="3118700"/>
            <a:ext cx="436200" cy="1794600"/>
            <a:chOff x="0" y="0"/>
            <a:chExt cx="581600" cy="239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1660" cy="2392807"/>
            </a:xfrm>
            <a:custGeom>
              <a:avLst/>
              <a:gdLst/>
              <a:ahLst/>
              <a:cxnLst/>
              <a:rect l="l" t="t" r="r" b="b"/>
              <a:pathLst>
                <a:path w="581660" h="2392807">
                  <a:moveTo>
                    <a:pt x="0" y="0"/>
                  </a:moveTo>
                  <a:lnTo>
                    <a:pt x="581660" y="0"/>
                  </a:lnTo>
                  <a:lnTo>
                    <a:pt x="581660" y="2392807"/>
                  </a:lnTo>
                  <a:lnTo>
                    <a:pt x="0" y="2392807"/>
                  </a:ln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2342525" y="7732850"/>
            <a:ext cx="6250950" cy="91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To modify this graph, click on it, follow the link, change the data and paste the new graph here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362828" y="3051138"/>
            <a:ext cx="513000" cy="580926"/>
          </a:xfrm>
          <a:custGeom>
            <a:avLst/>
            <a:gdLst/>
            <a:ahLst/>
            <a:cxnLst/>
            <a:rect l="l" t="t" r="r" b="b"/>
            <a:pathLst>
              <a:path w="513000" h="580926">
                <a:moveTo>
                  <a:pt x="0" y="0"/>
                </a:moveTo>
                <a:lnTo>
                  <a:pt x="513000" y="0"/>
                </a:lnTo>
                <a:lnTo>
                  <a:pt x="513000" y="580926"/>
                </a:lnTo>
                <a:lnTo>
                  <a:pt x="0" y="5809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279636" y="3049698"/>
            <a:ext cx="585284" cy="583816"/>
          </a:xfrm>
          <a:custGeom>
            <a:avLst/>
            <a:gdLst/>
            <a:ahLst/>
            <a:cxnLst/>
            <a:rect l="l" t="t" r="r" b="b"/>
            <a:pathLst>
              <a:path w="585284" h="583816">
                <a:moveTo>
                  <a:pt x="0" y="0"/>
                </a:moveTo>
                <a:lnTo>
                  <a:pt x="585284" y="0"/>
                </a:lnTo>
                <a:lnTo>
                  <a:pt x="585284" y="583816"/>
                </a:lnTo>
                <a:lnTo>
                  <a:pt x="0" y="5838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609879" y="7482075"/>
            <a:ext cx="2322178" cy="278250"/>
          </a:xfrm>
          <a:custGeom>
            <a:avLst/>
            <a:gdLst/>
            <a:ahLst/>
            <a:cxnLst/>
            <a:rect l="l" t="t" r="r" b="b"/>
            <a:pathLst>
              <a:path w="2322178" h="278250">
                <a:moveTo>
                  <a:pt x="0" y="0"/>
                </a:moveTo>
                <a:lnTo>
                  <a:pt x="2322178" y="0"/>
                </a:lnTo>
                <a:lnTo>
                  <a:pt x="2322178" y="278250"/>
                </a:lnTo>
                <a:lnTo>
                  <a:pt x="0" y="2782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609879" y="8341625"/>
            <a:ext cx="2322178" cy="278250"/>
          </a:xfrm>
          <a:custGeom>
            <a:avLst/>
            <a:gdLst/>
            <a:ahLst/>
            <a:cxnLst/>
            <a:rect l="l" t="t" r="r" b="b"/>
            <a:pathLst>
              <a:path w="2322178" h="278250">
                <a:moveTo>
                  <a:pt x="0" y="0"/>
                </a:moveTo>
                <a:lnTo>
                  <a:pt x="2322178" y="0"/>
                </a:lnTo>
                <a:lnTo>
                  <a:pt x="2322178" y="278250"/>
                </a:lnTo>
                <a:lnTo>
                  <a:pt x="0" y="2782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609879" y="6622827"/>
            <a:ext cx="2322178" cy="278250"/>
          </a:xfrm>
          <a:custGeom>
            <a:avLst/>
            <a:gdLst/>
            <a:ahLst/>
            <a:cxnLst/>
            <a:rect l="l" t="t" r="r" b="b"/>
            <a:pathLst>
              <a:path w="2322178" h="278250">
                <a:moveTo>
                  <a:pt x="0" y="0"/>
                </a:moveTo>
                <a:lnTo>
                  <a:pt x="2322178" y="0"/>
                </a:lnTo>
                <a:lnTo>
                  <a:pt x="2322178" y="278250"/>
                </a:lnTo>
                <a:lnTo>
                  <a:pt x="0" y="2782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4228049" y="6500502"/>
            <a:ext cx="1792350" cy="49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Security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28025" y="7359750"/>
            <a:ext cx="1792350" cy="49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Usability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28027" y="8219300"/>
            <a:ext cx="1792350" cy="49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Interface</a:t>
            </a:r>
          </a:p>
        </p:txBody>
      </p:sp>
      <p:sp>
        <p:nvSpPr>
          <p:cNvPr id="32" name="Freeform 32"/>
          <p:cNvSpPr/>
          <p:nvPr/>
        </p:nvSpPr>
        <p:spPr>
          <a:xfrm>
            <a:off x="10455446" y="6516542"/>
            <a:ext cx="436508" cy="490820"/>
          </a:xfrm>
          <a:custGeom>
            <a:avLst/>
            <a:gdLst/>
            <a:ahLst/>
            <a:cxnLst/>
            <a:rect l="l" t="t" r="r" b="b"/>
            <a:pathLst>
              <a:path w="436508" h="490820">
                <a:moveTo>
                  <a:pt x="0" y="0"/>
                </a:moveTo>
                <a:lnTo>
                  <a:pt x="436508" y="0"/>
                </a:lnTo>
                <a:lnTo>
                  <a:pt x="436508" y="490820"/>
                </a:lnTo>
                <a:lnTo>
                  <a:pt x="0" y="4908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452484" y="7365186"/>
            <a:ext cx="455184" cy="512026"/>
          </a:xfrm>
          <a:custGeom>
            <a:avLst/>
            <a:gdLst/>
            <a:ahLst/>
            <a:cxnLst/>
            <a:rect l="l" t="t" r="r" b="b"/>
            <a:pathLst>
              <a:path w="455184" h="512026">
                <a:moveTo>
                  <a:pt x="0" y="0"/>
                </a:moveTo>
                <a:lnTo>
                  <a:pt x="455184" y="0"/>
                </a:lnTo>
                <a:lnTo>
                  <a:pt x="455184" y="512026"/>
                </a:lnTo>
                <a:lnTo>
                  <a:pt x="0" y="5120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417214" y="8224884"/>
            <a:ext cx="512974" cy="511730"/>
          </a:xfrm>
          <a:custGeom>
            <a:avLst/>
            <a:gdLst/>
            <a:ahLst/>
            <a:cxnLst/>
            <a:rect l="l" t="t" r="r" b="b"/>
            <a:pathLst>
              <a:path w="512974" h="511730">
                <a:moveTo>
                  <a:pt x="0" y="0"/>
                </a:moveTo>
                <a:lnTo>
                  <a:pt x="512974" y="0"/>
                </a:lnTo>
                <a:lnTo>
                  <a:pt x="512974" y="511730"/>
                </a:lnTo>
                <a:lnTo>
                  <a:pt x="0" y="5117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6959">
            <a:off x="14329607" y="7830000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258700" y="8584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8476" y="7441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65526" y="64249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386959">
            <a:off x="-1063493" y="2502626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65700" y="583576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5476" y="23062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2476" y="3557676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5700" y="400632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6200" y="41697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58700" y="99774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95100" y="6858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rot="5384913">
            <a:off x="14644004" y="2160900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4913">
            <a:off x="-734396" y="8132168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34125" y="9166251"/>
            <a:ext cx="203850" cy="203850"/>
            <a:chOff x="0" y="0"/>
            <a:chExt cx="271800" cy="27180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34125" y="7871151"/>
            <a:ext cx="203850" cy="203850"/>
            <a:chOff x="0" y="0"/>
            <a:chExt cx="271800" cy="27180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712525" y="2897475"/>
            <a:ext cx="203850" cy="203850"/>
            <a:chOff x="0" y="0"/>
            <a:chExt cx="271800" cy="271800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712525" y="460225"/>
            <a:ext cx="203850" cy="203850"/>
            <a:chOff x="0" y="0"/>
            <a:chExt cx="271800" cy="271800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738375" y="729981"/>
            <a:ext cx="108109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Our Process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02325" y="2870998"/>
            <a:ext cx="4255950" cy="111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Mercury is the closest planet to the Sun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653925" y="2870998"/>
            <a:ext cx="4255950" cy="111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Venus is the second planet from the Sun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78125" y="7281508"/>
            <a:ext cx="4255950" cy="111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Jupiter is the biggest planet in the Solar System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29725" y="7281508"/>
            <a:ext cx="4255950" cy="111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Neptune is the farthest planet from the Sun</a:t>
            </a:r>
          </a:p>
        </p:txBody>
      </p:sp>
      <p:sp>
        <p:nvSpPr>
          <p:cNvPr id="33" name="AutoShape 33"/>
          <p:cNvSpPr/>
          <p:nvPr/>
        </p:nvSpPr>
        <p:spPr>
          <a:xfrm rot="135761">
            <a:off x="8276564" y="5769992"/>
            <a:ext cx="1730601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135761">
            <a:off x="11554250" y="5769992"/>
            <a:ext cx="1730601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169981">
            <a:off x="5171572" y="5771068"/>
            <a:ext cx="1382402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5310978">
            <a:off x="7133097" y="6730839"/>
            <a:ext cx="735739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Freeform 37"/>
          <p:cNvSpPr/>
          <p:nvPr/>
        </p:nvSpPr>
        <p:spPr>
          <a:xfrm>
            <a:off x="6507624" y="4775970"/>
            <a:ext cx="1989229" cy="1989229"/>
          </a:xfrm>
          <a:custGeom>
            <a:avLst/>
            <a:gdLst/>
            <a:ahLst/>
            <a:cxnLst/>
            <a:rect l="l" t="t" r="r" b="b"/>
            <a:pathLst>
              <a:path w="1989229" h="1989229">
                <a:moveTo>
                  <a:pt x="0" y="0"/>
                </a:moveTo>
                <a:lnTo>
                  <a:pt x="1989230" y="0"/>
                </a:lnTo>
                <a:lnTo>
                  <a:pt x="1989230" y="1989230"/>
                </a:lnTo>
                <a:lnTo>
                  <a:pt x="0" y="1989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AutoShape 38"/>
          <p:cNvSpPr/>
          <p:nvPr/>
        </p:nvSpPr>
        <p:spPr>
          <a:xfrm rot="5319447">
            <a:off x="10373639" y="4641098"/>
            <a:ext cx="813073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Freeform 39"/>
          <p:cNvSpPr/>
          <p:nvPr/>
        </p:nvSpPr>
        <p:spPr>
          <a:xfrm>
            <a:off x="9785327" y="4775177"/>
            <a:ext cx="1989238" cy="1989238"/>
          </a:xfrm>
          <a:custGeom>
            <a:avLst/>
            <a:gdLst/>
            <a:ahLst/>
            <a:cxnLst/>
            <a:rect l="l" t="t" r="r" b="b"/>
            <a:pathLst>
              <a:path w="1989238" h="1989238">
                <a:moveTo>
                  <a:pt x="0" y="0"/>
                </a:moveTo>
                <a:lnTo>
                  <a:pt x="1989238" y="0"/>
                </a:lnTo>
                <a:lnTo>
                  <a:pt x="1989238" y="1989238"/>
                </a:lnTo>
                <a:lnTo>
                  <a:pt x="0" y="19892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0" name="AutoShape 40"/>
          <p:cNvSpPr/>
          <p:nvPr/>
        </p:nvSpPr>
        <p:spPr>
          <a:xfrm rot="5310717">
            <a:off x="13692367" y="6729764"/>
            <a:ext cx="733589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Freeform 41"/>
          <p:cNvSpPr/>
          <p:nvPr/>
        </p:nvSpPr>
        <p:spPr>
          <a:xfrm>
            <a:off x="13063465" y="4774781"/>
            <a:ext cx="1989238" cy="1989238"/>
          </a:xfrm>
          <a:custGeom>
            <a:avLst/>
            <a:gdLst/>
            <a:ahLst/>
            <a:cxnLst/>
            <a:rect l="l" t="t" r="r" b="b"/>
            <a:pathLst>
              <a:path w="1989238" h="1989238">
                <a:moveTo>
                  <a:pt x="0" y="0"/>
                </a:moveTo>
                <a:lnTo>
                  <a:pt x="1989238" y="0"/>
                </a:lnTo>
                <a:lnTo>
                  <a:pt x="1989238" y="1989238"/>
                </a:lnTo>
                <a:lnTo>
                  <a:pt x="0" y="198923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2" name="AutoShape 42"/>
          <p:cNvSpPr/>
          <p:nvPr/>
        </p:nvSpPr>
        <p:spPr>
          <a:xfrm rot="5319506">
            <a:off x="3816977" y="4641654"/>
            <a:ext cx="813673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3228825" y="4776037"/>
            <a:ext cx="1989320" cy="1990064"/>
          </a:xfrm>
          <a:custGeom>
            <a:avLst/>
            <a:gdLst/>
            <a:ahLst/>
            <a:cxnLst/>
            <a:rect l="l" t="t" r="r" b="b"/>
            <a:pathLst>
              <a:path w="1989320" h="1990064">
                <a:moveTo>
                  <a:pt x="0" y="0"/>
                </a:moveTo>
                <a:lnTo>
                  <a:pt x="1989320" y="0"/>
                </a:lnTo>
                <a:lnTo>
                  <a:pt x="1989320" y="1990064"/>
                </a:lnTo>
                <a:lnTo>
                  <a:pt x="0" y="19900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4133675" y="4204425"/>
            <a:ext cx="178650" cy="178650"/>
            <a:chOff x="0" y="0"/>
            <a:chExt cx="238200" cy="238200"/>
          </a:xfrm>
        </p:grpSpPr>
        <p:sp>
          <p:nvSpPr>
            <p:cNvPr id="45" name="Freeform 45"/>
            <p:cNvSpPr/>
            <p:nvPr/>
          </p:nvSpPr>
          <p:spPr>
            <a:xfrm>
              <a:off x="12700" y="12700"/>
              <a:ext cx="212852" cy="212852"/>
            </a:xfrm>
            <a:custGeom>
              <a:avLst/>
              <a:gdLst/>
              <a:ahLst/>
              <a:cxnLst/>
              <a:rect l="l" t="t" r="r" b="b"/>
              <a:pathLst>
                <a:path w="212852" h="212852">
                  <a:moveTo>
                    <a:pt x="0" y="106426"/>
                  </a:moveTo>
                  <a:cubicBezTo>
                    <a:pt x="0" y="47625"/>
                    <a:pt x="47625" y="0"/>
                    <a:pt x="106426" y="0"/>
                  </a:cubicBezTo>
                  <a:cubicBezTo>
                    <a:pt x="165227" y="0"/>
                    <a:pt x="212852" y="47625"/>
                    <a:pt x="212852" y="106426"/>
                  </a:cubicBezTo>
                  <a:cubicBezTo>
                    <a:pt x="212852" y="165227"/>
                    <a:pt x="165100" y="212852"/>
                    <a:pt x="106426" y="212852"/>
                  </a:cubicBezTo>
                  <a:cubicBezTo>
                    <a:pt x="47752" y="212852"/>
                    <a:pt x="0" y="165100"/>
                    <a:pt x="0" y="106426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38252" cy="238252"/>
            </a:xfrm>
            <a:custGeom>
              <a:avLst/>
              <a:gdLst/>
              <a:ahLst/>
              <a:cxnLst/>
              <a:rect l="l" t="t" r="r" b="b"/>
              <a:pathLst>
                <a:path w="238252" h="238252">
                  <a:moveTo>
                    <a:pt x="0" y="119126"/>
                  </a:moveTo>
                  <a:cubicBezTo>
                    <a:pt x="0" y="53340"/>
                    <a:pt x="53340" y="0"/>
                    <a:pt x="119126" y="0"/>
                  </a:cubicBezTo>
                  <a:lnTo>
                    <a:pt x="119126" y="12700"/>
                  </a:lnTo>
                  <a:lnTo>
                    <a:pt x="119126" y="0"/>
                  </a:lnTo>
                  <a:cubicBezTo>
                    <a:pt x="184912" y="0"/>
                    <a:pt x="238252" y="53340"/>
                    <a:pt x="238252" y="119126"/>
                  </a:cubicBezTo>
                  <a:lnTo>
                    <a:pt x="225552" y="119126"/>
                  </a:lnTo>
                  <a:lnTo>
                    <a:pt x="238252" y="119126"/>
                  </a:lnTo>
                  <a:cubicBezTo>
                    <a:pt x="238252" y="184912"/>
                    <a:pt x="184912" y="238252"/>
                    <a:pt x="119126" y="238252"/>
                  </a:cubicBezTo>
                  <a:lnTo>
                    <a:pt x="119126" y="225552"/>
                  </a:lnTo>
                  <a:lnTo>
                    <a:pt x="119126" y="238252"/>
                  </a:lnTo>
                  <a:cubicBezTo>
                    <a:pt x="53340" y="238252"/>
                    <a:pt x="0" y="184912"/>
                    <a:pt x="0" y="119126"/>
                  </a:cubicBezTo>
                  <a:lnTo>
                    <a:pt x="12700" y="119126"/>
                  </a:lnTo>
                  <a:lnTo>
                    <a:pt x="25400" y="119126"/>
                  </a:lnTo>
                  <a:lnTo>
                    <a:pt x="12700" y="119126"/>
                  </a:lnTo>
                  <a:lnTo>
                    <a:pt x="0" y="119126"/>
                  </a:lnTo>
                  <a:moveTo>
                    <a:pt x="25400" y="119126"/>
                  </a:moveTo>
                  <a:cubicBezTo>
                    <a:pt x="25400" y="126111"/>
                    <a:pt x="19685" y="131826"/>
                    <a:pt x="12700" y="131826"/>
                  </a:cubicBezTo>
                  <a:cubicBezTo>
                    <a:pt x="5715" y="131826"/>
                    <a:pt x="0" y="126111"/>
                    <a:pt x="0" y="119126"/>
                  </a:cubicBezTo>
                  <a:cubicBezTo>
                    <a:pt x="0" y="112141"/>
                    <a:pt x="5715" y="106426"/>
                    <a:pt x="12700" y="106426"/>
                  </a:cubicBezTo>
                  <a:cubicBezTo>
                    <a:pt x="19685" y="106426"/>
                    <a:pt x="25400" y="112141"/>
                    <a:pt x="25400" y="119126"/>
                  </a:cubicBezTo>
                  <a:cubicBezTo>
                    <a:pt x="25400" y="170815"/>
                    <a:pt x="67310" y="212852"/>
                    <a:pt x="119126" y="212852"/>
                  </a:cubicBezTo>
                  <a:cubicBezTo>
                    <a:pt x="170942" y="212852"/>
                    <a:pt x="212852" y="170942"/>
                    <a:pt x="212852" y="119126"/>
                  </a:cubicBezTo>
                  <a:cubicBezTo>
                    <a:pt x="212852" y="67310"/>
                    <a:pt x="170815" y="25400"/>
                    <a:pt x="119126" y="25400"/>
                  </a:cubicBezTo>
                  <a:lnTo>
                    <a:pt x="119126" y="12700"/>
                  </a:lnTo>
                  <a:lnTo>
                    <a:pt x="119126" y="25400"/>
                  </a:lnTo>
                  <a:cubicBezTo>
                    <a:pt x="67310" y="25400"/>
                    <a:pt x="25400" y="67310"/>
                    <a:pt x="25400" y="119126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0690715" y="4204423"/>
            <a:ext cx="178650" cy="178650"/>
            <a:chOff x="0" y="0"/>
            <a:chExt cx="238200" cy="238200"/>
          </a:xfrm>
        </p:grpSpPr>
        <p:sp>
          <p:nvSpPr>
            <p:cNvPr id="48" name="Freeform 48"/>
            <p:cNvSpPr/>
            <p:nvPr/>
          </p:nvSpPr>
          <p:spPr>
            <a:xfrm>
              <a:off x="12700" y="12700"/>
              <a:ext cx="212852" cy="212852"/>
            </a:xfrm>
            <a:custGeom>
              <a:avLst/>
              <a:gdLst/>
              <a:ahLst/>
              <a:cxnLst/>
              <a:rect l="l" t="t" r="r" b="b"/>
              <a:pathLst>
                <a:path w="212852" h="212852">
                  <a:moveTo>
                    <a:pt x="0" y="106426"/>
                  </a:moveTo>
                  <a:cubicBezTo>
                    <a:pt x="0" y="47625"/>
                    <a:pt x="47625" y="0"/>
                    <a:pt x="106426" y="0"/>
                  </a:cubicBezTo>
                  <a:cubicBezTo>
                    <a:pt x="165227" y="0"/>
                    <a:pt x="212852" y="47625"/>
                    <a:pt x="212852" y="106426"/>
                  </a:cubicBezTo>
                  <a:cubicBezTo>
                    <a:pt x="212852" y="165227"/>
                    <a:pt x="165100" y="212852"/>
                    <a:pt x="106426" y="212852"/>
                  </a:cubicBezTo>
                  <a:cubicBezTo>
                    <a:pt x="47752" y="212852"/>
                    <a:pt x="0" y="165100"/>
                    <a:pt x="0" y="106426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238252" cy="238252"/>
            </a:xfrm>
            <a:custGeom>
              <a:avLst/>
              <a:gdLst/>
              <a:ahLst/>
              <a:cxnLst/>
              <a:rect l="l" t="t" r="r" b="b"/>
              <a:pathLst>
                <a:path w="238252" h="238252">
                  <a:moveTo>
                    <a:pt x="0" y="119126"/>
                  </a:moveTo>
                  <a:cubicBezTo>
                    <a:pt x="0" y="53340"/>
                    <a:pt x="53340" y="0"/>
                    <a:pt x="119126" y="0"/>
                  </a:cubicBezTo>
                  <a:lnTo>
                    <a:pt x="119126" y="12700"/>
                  </a:lnTo>
                  <a:lnTo>
                    <a:pt x="119126" y="0"/>
                  </a:lnTo>
                  <a:cubicBezTo>
                    <a:pt x="184912" y="0"/>
                    <a:pt x="238252" y="53340"/>
                    <a:pt x="238252" y="119126"/>
                  </a:cubicBezTo>
                  <a:lnTo>
                    <a:pt x="225552" y="119126"/>
                  </a:lnTo>
                  <a:lnTo>
                    <a:pt x="238252" y="119126"/>
                  </a:lnTo>
                  <a:cubicBezTo>
                    <a:pt x="238252" y="184912"/>
                    <a:pt x="184912" y="238252"/>
                    <a:pt x="119126" y="238252"/>
                  </a:cubicBezTo>
                  <a:lnTo>
                    <a:pt x="119126" y="225552"/>
                  </a:lnTo>
                  <a:lnTo>
                    <a:pt x="119126" y="238252"/>
                  </a:lnTo>
                  <a:cubicBezTo>
                    <a:pt x="53340" y="238252"/>
                    <a:pt x="0" y="184912"/>
                    <a:pt x="0" y="119126"/>
                  </a:cubicBezTo>
                  <a:lnTo>
                    <a:pt x="12700" y="119126"/>
                  </a:lnTo>
                  <a:lnTo>
                    <a:pt x="25400" y="119126"/>
                  </a:lnTo>
                  <a:lnTo>
                    <a:pt x="12700" y="119126"/>
                  </a:lnTo>
                  <a:lnTo>
                    <a:pt x="0" y="119126"/>
                  </a:lnTo>
                  <a:moveTo>
                    <a:pt x="25400" y="119126"/>
                  </a:moveTo>
                  <a:cubicBezTo>
                    <a:pt x="25400" y="126111"/>
                    <a:pt x="19685" y="131826"/>
                    <a:pt x="12700" y="131826"/>
                  </a:cubicBezTo>
                  <a:cubicBezTo>
                    <a:pt x="5715" y="131826"/>
                    <a:pt x="0" y="126111"/>
                    <a:pt x="0" y="119126"/>
                  </a:cubicBezTo>
                  <a:cubicBezTo>
                    <a:pt x="0" y="112141"/>
                    <a:pt x="5715" y="106426"/>
                    <a:pt x="12700" y="106426"/>
                  </a:cubicBezTo>
                  <a:cubicBezTo>
                    <a:pt x="19685" y="106426"/>
                    <a:pt x="25400" y="112141"/>
                    <a:pt x="25400" y="119126"/>
                  </a:cubicBezTo>
                  <a:cubicBezTo>
                    <a:pt x="25400" y="170815"/>
                    <a:pt x="67310" y="212852"/>
                    <a:pt x="119126" y="212852"/>
                  </a:cubicBezTo>
                  <a:cubicBezTo>
                    <a:pt x="170942" y="212852"/>
                    <a:pt x="212852" y="170942"/>
                    <a:pt x="212852" y="119126"/>
                  </a:cubicBezTo>
                  <a:cubicBezTo>
                    <a:pt x="212852" y="67310"/>
                    <a:pt x="170815" y="25400"/>
                    <a:pt x="119126" y="25400"/>
                  </a:cubicBezTo>
                  <a:lnTo>
                    <a:pt x="119126" y="12700"/>
                  </a:lnTo>
                  <a:lnTo>
                    <a:pt x="119126" y="25400"/>
                  </a:lnTo>
                  <a:cubicBezTo>
                    <a:pt x="67310" y="25400"/>
                    <a:pt x="25400" y="67310"/>
                    <a:pt x="25400" y="119126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7410575" y="7079525"/>
            <a:ext cx="178650" cy="178650"/>
            <a:chOff x="0" y="0"/>
            <a:chExt cx="238200" cy="238200"/>
          </a:xfrm>
        </p:grpSpPr>
        <p:sp>
          <p:nvSpPr>
            <p:cNvPr id="51" name="Freeform 51"/>
            <p:cNvSpPr/>
            <p:nvPr/>
          </p:nvSpPr>
          <p:spPr>
            <a:xfrm>
              <a:off x="12700" y="12700"/>
              <a:ext cx="212852" cy="212852"/>
            </a:xfrm>
            <a:custGeom>
              <a:avLst/>
              <a:gdLst/>
              <a:ahLst/>
              <a:cxnLst/>
              <a:rect l="l" t="t" r="r" b="b"/>
              <a:pathLst>
                <a:path w="212852" h="212852">
                  <a:moveTo>
                    <a:pt x="0" y="106426"/>
                  </a:moveTo>
                  <a:cubicBezTo>
                    <a:pt x="0" y="47625"/>
                    <a:pt x="47625" y="0"/>
                    <a:pt x="106426" y="0"/>
                  </a:cubicBezTo>
                  <a:cubicBezTo>
                    <a:pt x="165227" y="0"/>
                    <a:pt x="212852" y="47625"/>
                    <a:pt x="212852" y="106426"/>
                  </a:cubicBezTo>
                  <a:cubicBezTo>
                    <a:pt x="212852" y="165227"/>
                    <a:pt x="165100" y="212852"/>
                    <a:pt x="106426" y="212852"/>
                  </a:cubicBezTo>
                  <a:cubicBezTo>
                    <a:pt x="47752" y="212852"/>
                    <a:pt x="0" y="165100"/>
                    <a:pt x="0" y="1064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0"/>
              <a:ext cx="238252" cy="238252"/>
            </a:xfrm>
            <a:custGeom>
              <a:avLst/>
              <a:gdLst/>
              <a:ahLst/>
              <a:cxnLst/>
              <a:rect l="l" t="t" r="r" b="b"/>
              <a:pathLst>
                <a:path w="238252" h="238252">
                  <a:moveTo>
                    <a:pt x="0" y="119126"/>
                  </a:moveTo>
                  <a:cubicBezTo>
                    <a:pt x="0" y="53340"/>
                    <a:pt x="53340" y="0"/>
                    <a:pt x="119126" y="0"/>
                  </a:cubicBezTo>
                  <a:lnTo>
                    <a:pt x="119126" y="12700"/>
                  </a:lnTo>
                  <a:lnTo>
                    <a:pt x="119126" y="0"/>
                  </a:lnTo>
                  <a:cubicBezTo>
                    <a:pt x="184912" y="0"/>
                    <a:pt x="238252" y="53340"/>
                    <a:pt x="238252" y="119126"/>
                  </a:cubicBezTo>
                  <a:lnTo>
                    <a:pt x="225552" y="119126"/>
                  </a:lnTo>
                  <a:lnTo>
                    <a:pt x="238252" y="119126"/>
                  </a:lnTo>
                  <a:cubicBezTo>
                    <a:pt x="238252" y="184912"/>
                    <a:pt x="184912" y="238252"/>
                    <a:pt x="119126" y="238252"/>
                  </a:cubicBezTo>
                  <a:lnTo>
                    <a:pt x="119126" y="225552"/>
                  </a:lnTo>
                  <a:lnTo>
                    <a:pt x="119126" y="238252"/>
                  </a:lnTo>
                  <a:cubicBezTo>
                    <a:pt x="53340" y="238252"/>
                    <a:pt x="0" y="184912"/>
                    <a:pt x="0" y="119126"/>
                  </a:cubicBezTo>
                  <a:lnTo>
                    <a:pt x="12700" y="119126"/>
                  </a:lnTo>
                  <a:lnTo>
                    <a:pt x="25400" y="119126"/>
                  </a:lnTo>
                  <a:lnTo>
                    <a:pt x="12700" y="119126"/>
                  </a:lnTo>
                  <a:lnTo>
                    <a:pt x="0" y="119126"/>
                  </a:lnTo>
                  <a:moveTo>
                    <a:pt x="25400" y="119126"/>
                  </a:moveTo>
                  <a:cubicBezTo>
                    <a:pt x="25400" y="126111"/>
                    <a:pt x="19685" y="131826"/>
                    <a:pt x="12700" y="131826"/>
                  </a:cubicBezTo>
                  <a:cubicBezTo>
                    <a:pt x="5715" y="131826"/>
                    <a:pt x="0" y="126111"/>
                    <a:pt x="0" y="119126"/>
                  </a:cubicBezTo>
                  <a:cubicBezTo>
                    <a:pt x="0" y="112141"/>
                    <a:pt x="5715" y="106426"/>
                    <a:pt x="12700" y="106426"/>
                  </a:cubicBezTo>
                  <a:cubicBezTo>
                    <a:pt x="19685" y="106426"/>
                    <a:pt x="25400" y="112141"/>
                    <a:pt x="25400" y="119126"/>
                  </a:cubicBezTo>
                  <a:cubicBezTo>
                    <a:pt x="25400" y="170815"/>
                    <a:pt x="67310" y="212852"/>
                    <a:pt x="119126" y="212852"/>
                  </a:cubicBezTo>
                  <a:cubicBezTo>
                    <a:pt x="170942" y="212852"/>
                    <a:pt x="212852" y="170942"/>
                    <a:pt x="212852" y="119126"/>
                  </a:cubicBezTo>
                  <a:cubicBezTo>
                    <a:pt x="212852" y="67310"/>
                    <a:pt x="170815" y="25400"/>
                    <a:pt x="119126" y="25400"/>
                  </a:cubicBezTo>
                  <a:lnTo>
                    <a:pt x="119126" y="12700"/>
                  </a:lnTo>
                  <a:lnTo>
                    <a:pt x="119126" y="25400"/>
                  </a:lnTo>
                  <a:cubicBezTo>
                    <a:pt x="67310" y="25400"/>
                    <a:pt x="25400" y="67310"/>
                    <a:pt x="25400" y="119126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13969357" y="7079525"/>
            <a:ext cx="178650" cy="178650"/>
            <a:chOff x="0" y="0"/>
            <a:chExt cx="238200" cy="238200"/>
          </a:xfrm>
        </p:grpSpPr>
        <p:sp>
          <p:nvSpPr>
            <p:cNvPr id="54" name="Freeform 54"/>
            <p:cNvSpPr/>
            <p:nvPr/>
          </p:nvSpPr>
          <p:spPr>
            <a:xfrm>
              <a:off x="12700" y="12700"/>
              <a:ext cx="212852" cy="212852"/>
            </a:xfrm>
            <a:custGeom>
              <a:avLst/>
              <a:gdLst/>
              <a:ahLst/>
              <a:cxnLst/>
              <a:rect l="l" t="t" r="r" b="b"/>
              <a:pathLst>
                <a:path w="212852" h="212852">
                  <a:moveTo>
                    <a:pt x="0" y="106426"/>
                  </a:moveTo>
                  <a:cubicBezTo>
                    <a:pt x="0" y="47625"/>
                    <a:pt x="47625" y="0"/>
                    <a:pt x="106426" y="0"/>
                  </a:cubicBezTo>
                  <a:cubicBezTo>
                    <a:pt x="165227" y="0"/>
                    <a:pt x="212852" y="47625"/>
                    <a:pt x="212852" y="106426"/>
                  </a:cubicBezTo>
                  <a:cubicBezTo>
                    <a:pt x="212852" y="165227"/>
                    <a:pt x="165100" y="212852"/>
                    <a:pt x="106426" y="212852"/>
                  </a:cubicBezTo>
                  <a:cubicBezTo>
                    <a:pt x="47752" y="212852"/>
                    <a:pt x="0" y="165100"/>
                    <a:pt x="0" y="1064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238252" cy="238252"/>
            </a:xfrm>
            <a:custGeom>
              <a:avLst/>
              <a:gdLst/>
              <a:ahLst/>
              <a:cxnLst/>
              <a:rect l="l" t="t" r="r" b="b"/>
              <a:pathLst>
                <a:path w="238252" h="238252">
                  <a:moveTo>
                    <a:pt x="0" y="119126"/>
                  </a:moveTo>
                  <a:cubicBezTo>
                    <a:pt x="0" y="53340"/>
                    <a:pt x="53340" y="0"/>
                    <a:pt x="119126" y="0"/>
                  </a:cubicBezTo>
                  <a:lnTo>
                    <a:pt x="119126" y="12700"/>
                  </a:lnTo>
                  <a:lnTo>
                    <a:pt x="119126" y="0"/>
                  </a:lnTo>
                  <a:cubicBezTo>
                    <a:pt x="184912" y="0"/>
                    <a:pt x="238252" y="53340"/>
                    <a:pt x="238252" y="119126"/>
                  </a:cubicBezTo>
                  <a:lnTo>
                    <a:pt x="225552" y="119126"/>
                  </a:lnTo>
                  <a:lnTo>
                    <a:pt x="238252" y="119126"/>
                  </a:lnTo>
                  <a:cubicBezTo>
                    <a:pt x="238252" y="184912"/>
                    <a:pt x="184912" y="238252"/>
                    <a:pt x="119126" y="238252"/>
                  </a:cubicBezTo>
                  <a:lnTo>
                    <a:pt x="119126" y="225552"/>
                  </a:lnTo>
                  <a:lnTo>
                    <a:pt x="119126" y="238252"/>
                  </a:lnTo>
                  <a:cubicBezTo>
                    <a:pt x="53340" y="238252"/>
                    <a:pt x="0" y="184912"/>
                    <a:pt x="0" y="119126"/>
                  </a:cubicBezTo>
                  <a:lnTo>
                    <a:pt x="12700" y="119126"/>
                  </a:lnTo>
                  <a:lnTo>
                    <a:pt x="25400" y="119126"/>
                  </a:lnTo>
                  <a:lnTo>
                    <a:pt x="12700" y="119126"/>
                  </a:lnTo>
                  <a:lnTo>
                    <a:pt x="0" y="119126"/>
                  </a:lnTo>
                  <a:moveTo>
                    <a:pt x="25400" y="119126"/>
                  </a:moveTo>
                  <a:cubicBezTo>
                    <a:pt x="25400" y="126111"/>
                    <a:pt x="19685" y="131826"/>
                    <a:pt x="12700" y="131826"/>
                  </a:cubicBezTo>
                  <a:cubicBezTo>
                    <a:pt x="5715" y="131826"/>
                    <a:pt x="0" y="126111"/>
                    <a:pt x="0" y="119126"/>
                  </a:cubicBezTo>
                  <a:cubicBezTo>
                    <a:pt x="0" y="112141"/>
                    <a:pt x="5715" y="106426"/>
                    <a:pt x="12700" y="106426"/>
                  </a:cubicBezTo>
                  <a:cubicBezTo>
                    <a:pt x="19685" y="106426"/>
                    <a:pt x="25400" y="112141"/>
                    <a:pt x="25400" y="119126"/>
                  </a:cubicBezTo>
                  <a:cubicBezTo>
                    <a:pt x="25400" y="170815"/>
                    <a:pt x="67310" y="212852"/>
                    <a:pt x="119126" y="212852"/>
                  </a:cubicBezTo>
                  <a:cubicBezTo>
                    <a:pt x="170942" y="212852"/>
                    <a:pt x="212852" y="170942"/>
                    <a:pt x="212852" y="119126"/>
                  </a:cubicBezTo>
                  <a:cubicBezTo>
                    <a:pt x="212852" y="67310"/>
                    <a:pt x="170815" y="25400"/>
                    <a:pt x="119126" y="25400"/>
                  </a:cubicBezTo>
                  <a:lnTo>
                    <a:pt x="119126" y="12700"/>
                  </a:lnTo>
                  <a:lnTo>
                    <a:pt x="119126" y="25400"/>
                  </a:lnTo>
                  <a:cubicBezTo>
                    <a:pt x="67310" y="25400"/>
                    <a:pt x="25400" y="67310"/>
                    <a:pt x="25400" y="119126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3617319" y="5510670"/>
            <a:ext cx="1225950" cy="4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Day 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893119" y="5551320"/>
            <a:ext cx="1225950" cy="4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Day 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168919" y="5551320"/>
            <a:ext cx="1225950" cy="4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Day 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444719" y="5551320"/>
            <a:ext cx="1225950" cy="4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Day 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89196" y="3020916"/>
            <a:ext cx="8860810" cy="6212808"/>
          </a:xfrm>
          <a:custGeom>
            <a:avLst/>
            <a:gdLst/>
            <a:ahLst/>
            <a:cxnLst/>
            <a:rect l="l" t="t" r="r" b="b"/>
            <a:pathLst>
              <a:path w="8860810" h="6212808">
                <a:moveTo>
                  <a:pt x="0" y="0"/>
                </a:moveTo>
                <a:lnTo>
                  <a:pt x="8860810" y="0"/>
                </a:lnTo>
                <a:lnTo>
                  <a:pt x="8860810" y="6212808"/>
                </a:lnTo>
                <a:lnTo>
                  <a:pt x="0" y="621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3769" y="1137621"/>
            <a:ext cx="1289250" cy="1478805"/>
          </a:xfrm>
          <a:custGeom>
            <a:avLst/>
            <a:gdLst/>
            <a:ahLst/>
            <a:cxnLst/>
            <a:rect l="l" t="t" r="r" b="b"/>
            <a:pathLst>
              <a:path w="1289250" h="1478805">
                <a:moveTo>
                  <a:pt x="0" y="0"/>
                </a:moveTo>
                <a:lnTo>
                  <a:pt x="1289250" y="0"/>
                </a:lnTo>
                <a:lnTo>
                  <a:pt x="1289250" y="1478805"/>
                </a:lnTo>
                <a:lnTo>
                  <a:pt x="0" y="1478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3769" y="2616426"/>
            <a:ext cx="1289250" cy="1476507"/>
          </a:xfrm>
          <a:custGeom>
            <a:avLst/>
            <a:gdLst/>
            <a:ahLst/>
            <a:cxnLst/>
            <a:rect l="l" t="t" r="r" b="b"/>
            <a:pathLst>
              <a:path w="1289250" h="1476507">
                <a:moveTo>
                  <a:pt x="0" y="0"/>
                </a:moveTo>
                <a:lnTo>
                  <a:pt x="1289250" y="0"/>
                </a:lnTo>
                <a:lnTo>
                  <a:pt x="1289250" y="1476507"/>
                </a:lnTo>
                <a:lnTo>
                  <a:pt x="0" y="14765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5075" y="4309049"/>
            <a:ext cx="1289250" cy="1479491"/>
          </a:xfrm>
          <a:custGeom>
            <a:avLst/>
            <a:gdLst/>
            <a:ahLst/>
            <a:cxnLst/>
            <a:rect l="l" t="t" r="r" b="b"/>
            <a:pathLst>
              <a:path w="1289250" h="1479491">
                <a:moveTo>
                  <a:pt x="0" y="0"/>
                </a:moveTo>
                <a:lnTo>
                  <a:pt x="1289250" y="0"/>
                </a:lnTo>
                <a:lnTo>
                  <a:pt x="1289250" y="1479491"/>
                </a:lnTo>
                <a:lnTo>
                  <a:pt x="0" y="14794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5075" y="5952255"/>
            <a:ext cx="1289250" cy="1478933"/>
          </a:xfrm>
          <a:custGeom>
            <a:avLst/>
            <a:gdLst/>
            <a:ahLst/>
            <a:cxnLst/>
            <a:rect l="l" t="t" r="r" b="b"/>
            <a:pathLst>
              <a:path w="1289250" h="1478933">
                <a:moveTo>
                  <a:pt x="0" y="0"/>
                </a:moveTo>
                <a:lnTo>
                  <a:pt x="1289250" y="0"/>
                </a:lnTo>
                <a:lnTo>
                  <a:pt x="1289250" y="1478933"/>
                </a:lnTo>
                <a:lnTo>
                  <a:pt x="0" y="1478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905473" y="785607"/>
            <a:ext cx="5047350" cy="98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1510" y="1429919"/>
            <a:ext cx="5047350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 dirty="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1510" y="2857154"/>
            <a:ext cx="5047350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 dirty="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Data Understanding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61510" y="4460978"/>
            <a:ext cx="5047350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 dirty="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Modelling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1510" y="6294081"/>
            <a:ext cx="5047350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 dirty="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Evaluation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19057" y="1517127"/>
            <a:ext cx="731550" cy="5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32619" y="3002492"/>
            <a:ext cx="731550" cy="5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2619" y="4650204"/>
            <a:ext cx="731550" cy="5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9057" y="6286500"/>
            <a:ext cx="731550" cy="53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183A08-4536-8F48-B45A-6C160748F7D3}"/>
              </a:ext>
            </a:extLst>
          </p:cNvPr>
          <p:cNvSpPr txBox="1"/>
          <p:nvPr/>
        </p:nvSpPr>
        <p:spPr>
          <a:xfrm>
            <a:off x="7467600" y="35884"/>
            <a:ext cx="9144000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5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Contents</a:t>
            </a:r>
            <a:endParaRPr lang="en-US" sz="5599" dirty="0">
              <a:solidFill>
                <a:srgbClr val="494949"/>
              </a:solidFill>
              <a:latin typeface="Arimo"/>
              <a:ea typeface="Arimo"/>
              <a:cs typeface="Arimo"/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18AA08E-DDAC-54CC-AB85-06DCB4ED5600}"/>
              </a:ext>
            </a:extLst>
          </p:cNvPr>
          <p:cNvSpPr/>
          <p:nvPr/>
        </p:nvSpPr>
        <p:spPr>
          <a:xfrm>
            <a:off x="1500096" y="7431188"/>
            <a:ext cx="1289250" cy="1478933"/>
          </a:xfrm>
          <a:custGeom>
            <a:avLst/>
            <a:gdLst/>
            <a:ahLst/>
            <a:cxnLst/>
            <a:rect l="l" t="t" r="r" b="b"/>
            <a:pathLst>
              <a:path w="1289250" h="1478933">
                <a:moveTo>
                  <a:pt x="0" y="0"/>
                </a:moveTo>
                <a:lnTo>
                  <a:pt x="1289250" y="0"/>
                </a:lnTo>
                <a:lnTo>
                  <a:pt x="1289250" y="1478933"/>
                </a:lnTo>
                <a:lnTo>
                  <a:pt x="0" y="1478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06677B69-BC07-424F-68B3-45F54B94CFED}"/>
              </a:ext>
            </a:extLst>
          </p:cNvPr>
          <p:cNvSpPr txBox="1"/>
          <p:nvPr/>
        </p:nvSpPr>
        <p:spPr>
          <a:xfrm>
            <a:off x="1753925" y="7779376"/>
            <a:ext cx="7315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6C14A5-853B-A966-6050-AEB3953F64C4}"/>
              </a:ext>
            </a:extLst>
          </p:cNvPr>
          <p:cNvSpPr txBox="1"/>
          <p:nvPr/>
        </p:nvSpPr>
        <p:spPr>
          <a:xfrm>
            <a:off x="3045032" y="7779376"/>
            <a:ext cx="9144000" cy="67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 dirty="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Recommendation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9252" y="1196834"/>
            <a:ext cx="12907460" cy="7262272"/>
          </a:xfrm>
          <a:custGeom>
            <a:avLst/>
            <a:gdLst/>
            <a:ahLst/>
            <a:cxnLst/>
            <a:rect l="l" t="t" r="r" b="b"/>
            <a:pathLst>
              <a:path w="12907460" h="7262272">
                <a:moveTo>
                  <a:pt x="0" y="0"/>
                </a:moveTo>
                <a:lnTo>
                  <a:pt x="12907460" y="0"/>
                </a:lnTo>
                <a:lnTo>
                  <a:pt x="12907460" y="7262272"/>
                </a:lnTo>
                <a:lnTo>
                  <a:pt x="0" y="726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927057">
            <a:off x="5756197" y="9332450"/>
            <a:ext cx="2370938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9989267">
            <a:off x="3076160" y="9299950"/>
            <a:ext cx="2780411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999997">
            <a:off x="450762" y="9208100"/>
            <a:ext cx="2800708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3346380">
            <a:off x="-243725" y="8394200"/>
            <a:ext cx="1007782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556666" y="90261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495216" y="868092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2616" y="86300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46394" y="93151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4540" y="8284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rot="527648">
            <a:off x="11962564" y="677900"/>
            <a:ext cx="3064071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2514251">
            <a:off x="14728026" y="1659100"/>
            <a:ext cx="2254648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7436612">
            <a:off x="16050933" y="1174750"/>
            <a:ext cx="2887035" cy="0"/>
          </a:xfrm>
          <a:prstGeom prst="line">
            <a:avLst/>
          </a:prstGeom>
          <a:ln w="9525" cap="rnd">
            <a:solidFill>
              <a:srgbClr val="5959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128550" y="208050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706100" y="6325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584600" y="6425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658610" y="137414"/>
            <a:ext cx="577228" cy="576674"/>
            <a:chOff x="0" y="0"/>
            <a:chExt cx="769637" cy="7688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9620" cy="768858"/>
            </a:xfrm>
            <a:custGeom>
              <a:avLst/>
              <a:gdLst/>
              <a:ahLst/>
              <a:cxnLst/>
              <a:rect l="l" t="t" r="r" b="b"/>
              <a:pathLst>
                <a:path w="769620" h="768858">
                  <a:moveTo>
                    <a:pt x="384810" y="0"/>
                  </a:moveTo>
                  <a:cubicBezTo>
                    <a:pt x="172212" y="0"/>
                    <a:pt x="0" y="172212"/>
                    <a:pt x="0" y="384048"/>
                  </a:cubicBezTo>
                  <a:cubicBezTo>
                    <a:pt x="0" y="596646"/>
                    <a:pt x="172212" y="768858"/>
                    <a:pt x="384810" y="768858"/>
                  </a:cubicBezTo>
                  <a:cubicBezTo>
                    <a:pt x="597408" y="768858"/>
                    <a:pt x="769620" y="596646"/>
                    <a:pt x="769620" y="384048"/>
                  </a:cubicBezTo>
                  <a:cubicBezTo>
                    <a:pt x="769620" y="172212"/>
                    <a:pt x="597408" y="0"/>
                    <a:pt x="384810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654100" y="13235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1731588" y="210418"/>
            <a:ext cx="431252" cy="430674"/>
            <a:chOff x="0" y="0"/>
            <a:chExt cx="575003" cy="5742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5056" cy="574294"/>
            </a:xfrm>
            <a:custGeom>
              <a:avLst/>
              <a:gdLst/>
              <a:ahLst/>
              <a:cxnLst/>
              <a:rect l="l" t="t" r="r" b="b"/>
              <a:pathLst>
                <a:path w="575056" h="574294">
                  <a:moveTo>
                    <a:pt x="287528" y="0"/>
                  </a:moveTo>
                  <a:cubicBezTo>
                    <a:pt x="128778" y="0"/>
                    <a:pt x="0" y="128016"/>
                    <a:pt x="0" y="286766"/>
                  </a:cubicBezTo>
                  <a:cubicBezTo>
                    <a:pt x="0" y="445516"/>
                    <a:pt x="128778" y="574294"/>
                    <a:pt x="287528" y="574294"/>
                  </a:cubicBezTo>
                  <a:cubicBezTo>
                    <a:pt x="446278" y="574294"/>
                    <a:pt x="575056" y="445516"/>
                    <a:pt x="575056" y="286766"/>
                  </a:cubicBezTo>
                  <a:cubicBezTo>
                    <a:pt x="575056" y="128016"/>
                    <a:pt x="446278" y="0"/>
                    <a:pt x="287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1727104" y="205354"/>
            <a:ext cx="440246" cy="440800"/>
          </a:xfrm>
          <a:custGeom>
            <a:avLst/>
            <a:gdLst/>
            <a:ahLst/>
            <a:cxnLst/>
            <a:rect l="l" t="t" r="r" b="b"/>
            <a:pathLst>
              <a:path w="440246" h="440800">
                <a:moveTo>
                  <a:pt x="0" y="0"/>
                </a:moveTo>
                <a:lnTo>
                  <a:pt x="440246" y="0"/>
                </a:lnTo>
                <a:lnTo>
                  <a:pt x="440246" y="440800"/>
                </a:lnTo>
                <a:lnTo>
                  <a:pt x="0" y="440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1810764" y="289568"/>
            <a:ext cx="272354" cy="272354"/>
            <a:chOff x="0" y="0"/>
            <a:chExt cx="363139" cy="36313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3093" cy="363220"/>
            </a:xfrm>
            <a:custGeom>
              <a:avLst/>
              <a:gdLst/>
              <a:ahLst/>
              <a:cxnLst/>
              <a:rect l="l" t="t" r="r" b="b"/>
              <a:pathLst>
                <a:path w="363093" h="363220">
                  <a:moveTo>
                    <a:pt x="181991" y="0"/>
                  </a:moveTo>
                  <a:cubicBezTo>
                    <a:pt x="81661" y="0"/>
                    <a:pt x="0" y="81661"/>
                    <a:pt x="0" y="181229"/>
                  </a:cubicBezTo>
                  <a:cubicBezTo>
                    <a:pt x="0" y="281559"/>
                    <a:pt x="81534" y="363220"/>
                    <a:pt x="181864" y="363220"/>
                  </a:cubicBezTo>
                  <a:cubicBezTo>
                    <a:pt x="282194" y="363220"/>
                    <a:pt x="363093" y="281559"/>
                    <a:pt x="363093" y="181229"/>
                  </a:cubicBezTo>
                  <a:cubicBezTo>
                    <a:pt x="363093" y="81661"/>
                    <a:pt x="282321" y="0"/>
                    <a:pt x="181991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11806280" y="285084"/>
            <a:ext cx="281902" cy="281348"/>
          </a:xfrm>
          <a:custGeom>
            <a:avLst/>
            <a:gdLst/>
            <a:ahLst/>
            <a:cxnLst/>
            <a:rect l="l" t="t" r="r" b="b"/>
            <a:pathLst>
              <a:path w="281902" h="281348">
                <a:moveTo>
                  <a:pt x="0" y="0"/>
                </a:moveTo>
                <a:lnTo>
                  <a:pt x="281902" y="0"/>
                </a:lnTo>
                <a:lnTo>
                  <a:pt x="281902" y="281348"/>
                </a:lnTo>
                <a:lnTo>
                  <a:pt x="0" y="28134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356700" y="33160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340081" y="2277365"/>
            <a:ext cx="7626150" cy="367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9"/>
              </a:lnSpc>
            </a:pPr>
            <a:r>
              <a:rPr lang="en-US" sz="199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Whoa!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58475" y="5462684"/>
            <a:ext cx="6370950" cy="158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This could be the part of the presentation where you can introduce yourself, write your email…</a:t>
            </a:r>
          </a:p>
          <a:p>
            <a:pPr algn="ctr">
              <a:lnSpc>
                <a:spcPts val="3840"/>
              </a:lnSpc>
            </a:pPr>
            <a:endParaRPr lang="en-US" sz="320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840"/>
              </a:lnSpc>
            </a:pPr>
            <a:endParaRPr lang="en-US" sz="320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948173">
            <a:off x="1045430" y="9104200"/>
            <a:ext cx="1611340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7902640">
            <a:off x="-311393" y="9329000"/>
            <a:ext cx="1804185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3450" y="83675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51578" y="920935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1519839">
            <a:off x="14260327" y="1132900"/>
            <a:ext cx="258144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8006087">
            <a:off x="16334617" y="823150"/>
            <a:ext cx="232986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6128550" y="1053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67750" y="3417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15900" y="4593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32700" y="2249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07775" y="738875"/>
            <a:ext cx="92725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Our Consultants</a:t>
            </a:r>
          </a:p>
        </p:txBody>
      </p:sp>
      <p:sp>
        <p:nvSpPr>
          <p:cNvPr id="14" name="Freeform 14"/>
          <p:cNvSpPr/>
          <p:nvPr/>
        </p:nvSpPr>
        <p:spPr>
          <a:xfrm>
            <a:off x="3960750" y="2149576"/>
            <a:ext cx="10366500" cy="7083572"/>
          </a:xfrm>
          <a:custGeom>
            <a:avLst/>
            <a:gdLst/>
            <a:ahLst/>
            <a:cxnLst/>
            <a:rect l="l" t="t" r="r" b="b"/>
            <a:pathLst>
              <a:path w="10366500" h="7083572">
                <a:moveTo>
                  <a:pt x="0" y="0"/>
                </a:moveTo>
                <a:lnTo>
                  <a:pt x="10366500" y="0"/>
                </a:lnTo>
                <a:lnTo>
                  <a:pt x="10366500" y="7083572"/>
                </a:lnTo>
                <a:lnTo>
                  <a:pt x="0" y="70835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89505" y="2568306"/>
            <a:ext cx="3090750" cy="5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John James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27265" y="3702162"/>
            <a:ext cx="3090750" cy="5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Joe Doe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70033" y="3702162"/>
            <a:ext cx="3090750" cy="5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Jane Patterson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27265" y="4342242"/>
            <a:ext cx="3090750" cy="160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Neptune is the farthest planet from the Sun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89505" y="3226674"/>
            <a:ext cx="3090750" cy="160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Venus is the second planet from the Sun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70033" y="4342242"/>
            <a:ext cx="3090750" cy="160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Mercury is the closest planet to the Sun</a:t>
            </a:r>
          </a:p>
        </p:txBody>
      </p:sp>
      <p:sp>
        <p:nvSpPr>
          <p:cNvPr id="21" name="Freeform 21"/>
          <p:cNvSpPr/>
          <p:nvPr/>
        </p:nvSpPr>
        <p:spPr>
          <a:xfrm>
            <a:off x="4043288" y="3451424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969038" y="233514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898388" y="3451398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90378" y="5622452"/>
            <a:ext cx="406748" cy="359472"/>
          </a:xfrm>
          <a:custGeom>
            <a:avLst/>
            <a:gdLst/>
            <a:ahLst/>
            <a:cxnLst/>
            <a:rect l="l" t="t" r="r" b="b"/>
            <a:pathLst>
              <a:path w="406748" h="359472">
                <a:moveTo>
                  <a:pt x="0" y="0"/>
                </a:moveTo>
                <a:lnTo>
                  <a:pt x="406748" y="0"/>
                </a:lnTo>
                <a:lnTo>
                  <a:pt x="406748" y="359472"/>
                </a:lnTo>
                <a:lnTo>
                  <a:pt x="0" y="3594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661930" y="5598272"/>
            <a:ext cx="407830" cy="407830"/>
          </a:xfrm>
          <a:custGeom>
            <a:avLst/>
            <a:gdLst/>
            <a:ahLst/>
            <a:cxnLst/>
            <a:rect l="l" t="t" r="r" b="b"/>
            <a:pathLst>
              <a:path w="407830" h="407830">
                <a:moveTo>
                  <a:pt x="0" y="0"/>
                </a:moveTo>
                <a:lnTo>
                  <a:pt x="407830" y="0"/>
                </a:lnTo>
                <a:lnTo>
                  <a:pt x="407830" y="407830"/>
                </a:lnTo>
                <a:lnTo>
                  <a:pt x="0" y="40783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835668" y="5206328"/>
            <a:ext cx="406748" cy="407830"/>
          </a:xfrm>
          <a:custGeom>
            <a:avLst/>
            <a:gdLst/>
            <a:ahLst/>
            <a:cxnLst/>
            <a:rect l="l" t="t" r="r" b="b"/>
            <a:pathLst>
              <a:path w="406748" h="407830">
                <a:moveTo>
                  <a:pt x="0" y="0"/>
                </a:moveTo>
                <a:lnTo>
                  <a:pt x="406748" y="0"/>
                </a:lnTo>
                <a:lnTo>
                  <a:pt x="406748" y="407830"/>
                </a:lnTo>
                <a:lnTo>
                  <a:pt x="0" y="40783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927057">
            <a:off x="5756197" y="9332450"/>
            <a:ext cx="237093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9989267">
            <a:off x="3076160" y="9299950"/>
            <a:ext cx="2780411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999997">
            <a:off x="450762" y="9208100"/>
            <a:ext cx="280070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3346380">
            <a:off x="-243725" y="8394200"/>
            <a:ext cx="100778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556666" y="90261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495216" y="868092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2616" y="86300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46394" y="93151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4540" y="8284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rot="527648">
            <a:off x="11962564" y="677900"/>
            <a:ext cx="3064071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2514251">
            <a:off x="14728026" y="1659100"/>
            <a:ext cx="225464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7436612">
            <a:off x="16050933" y="1174750"/>
            <a:ext cx="2887035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6128550" y="208050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706100" y="6325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584600" y="6425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1658610" y="137414"/>
            <a:ext cx="577228" cy="576674"/>
            <a:chOff x="0" y="0"/>
            <a:chExt cx="769637" cy="7688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9620" cy="768858"/>
            </a:xfrm>
            <a:custGeom>
              <a:avLst/>
              <a:gdLst/>
              <a:ahLst/>
              <a:cxnLst/>
              <a:rect l="l" t="t" r="r" b="b"/>
              <a:pathLst>
                <a:path w="769620" h="768858">
                  <a:moveTo>
                    <a:pt x="384810" y="0"/>
                  </a:moveTo>
                  <a:cubicBezTo>
                    <a:pt x="172212" y="0"/>
                    <a:pt x="0" y="172212"/>
                    <a:pt x="0" y="384048"/>
                  </a:cubicBezTo>
                  <a:cubicBezTo>
                    <a:pt x="0" y="596646"/>
                    <a:pt x="172212" y="768858"/>
                    <a:pt x="384810" y="768858"/>
                  </a:cubicBezTo>
                  <a:cubicBezTo>
                    <a:pt x="597408" y="768858"/>
                    <a:pt x="769620" y="596646"/>
                    <a:pt x="769620" y="384048"/>
                  </a:cubicBezTo>
                  <a:cubicBezTo>
                    <a:pt x="769620" y="172212"/>
                    <a:pt x="597408" y="0"/>
                    <a:pt x="384810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1654100" y="13235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1731588" y="210418"/>
            <a:ext cx="431252" cy="430674"/>
            <a:chOff x="0" y="0"/>
            <a:chExt cx="575003" cy="5742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75056" cy="574294"/>
            </a:xfrm>
            <a:custGeom>
              <a:avLst/>
              <a:gdLst/>
              <a:ahLst/>
              <a:cxnLst/>
              <a:rect l="l" t="t" r="r" b="b"/>
              <a:pathLst>
                <a:path w="575056" h="574294">
                  <a:moveTo>
                    <a:pt x="287528" y="0"/>
                  </a:moveTo>
                  <a:cubicBezTo>
                    <a:pt x="128778" y="0"/>
                    <a:pt x="0" y="128016"/>
                    <a:pt x="0" y="286766"/>
                  </a:cubicBezTo>
                  <a:cubicBezTo>
                    <a:pt x="0" y="445516"/>
                    <a:pt x="128778" y="574294"/>
                    <a:pt x="287528" y="574294"/>
                  </a:cubicBezTo>
                  <a:cubicBezTo>
                    <a:pt x="446278" y="574294"/>
                    <a:pt x="575056" y="445516"/>
                    <a:pt x="575056" y="286766"/>
                  </a:cubicBezTo>
                  <a:cubicBezTo>
                    <a:pt x="575056" y="128016"/>
                    <a:pt x="446278" y="0"/>
                    <a:pt x="287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1727104" y="205354"/>
            <a:ext cx="440246" cy="440800"/>
          </a:xfrm>
          <a:custGeom>
            <a:avLst/>
            <a:gdLst/>
            <a:ahLst/>
            <a:cxnLst/>
            <a:rect l="l" t="t" r="r" b="b"/>
            <a:pathLst>
              <a:path w="440246" h="440800">
                <a:moveTo>
                  <a:pt x="0" y="0"/>
                </a:moveTo>
                <a:lnTo>
                  <a:pt x="440246" y="0"/>
                </a:lnTo>
                <a:lnTo>
                  <a:pt x="440246" y="440800"/>
                </a:lnTo>
                <a:lnTo>
                  <a:pt x="0" y="440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1810764" y="289568"/>
            <a:ext cx="272354" cy="272354"/>
            <a:chOff x="0" y="0"/>
            <a:chExt cx="363139" cy="36313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3093" cy="363220"/>
            </a:xfrm>
            <a:custGeom>
              <a:avLst/>
              <a:gdLst/>
              <a:ahLst/>
              <a:cxnLst/>
              <a:rect l="l" t="t" r="r" b="b"/>
              <a:pathLst>
                <a:path w="363093" h="363220">
                  <a:moveTo>
                    <a:pt x="181991" y="0"/>
                  </a:moveTo>
                  <a:cubicBezTo>
                    <a:pt x="81661" y="0"/>
                    <a:pt x="0" y="81661"/>
                    <a:pt x="0" y="181229"/>
                  </a:cubicBezTo>
                  <a:cubicBezTo>
                    <a:pt x="0" y="281559"/>
                    <a:pt x="81534" y="363220"/>
                    <a:pt x="181864" y="363220"/>
                  </a:cubicBezTo>
                  <a:cubicBezTo>
                    <a:pt x="282194" y="363220"/>
                    <a:pt x="363093" y="281559"/>
                    <a:pt x="363093" y="181229"/>
                  </a:cubicBezTo>
                  <a:cubicBezTo>
                    <a:pt x="363093" y="81661"/>
                    <a:pt x="282321" y="0"/>
                    <a:pt x="181991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11806280" y="285084"/>
            <a:ext cx="281902" cy="281348"/>
          </a:xfrm>
          <a:custGeom>
            <a:avLst/>
            <a:gdLst/>
            <a:ahLst/>
            <a:cxnLst/>
            <a:rect l="l" t="t" r="r" b="b"/>
            <a:pathLst>
              <a:path w="281902" h="281348">
                <a:moveTo>
                  <a:pt x="0" y="0"/>
                </a:moveTo>
                <a:lnTo>
                  <a:pt x="281902" y="0"/>
                </a:lnTo>
                <a:lnTo>
                  <a:pt x="281902" y="281348"/>
                </a:lnTo>
                <a:lnTo>
                  <a:pt x="0" y="28134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356700" y="33160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470529" y="3928713"/>
            <a:ext cx="3346950" cy="106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Jupiter is the biggest planet of them all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04775" y="3239522"/>
            <a:ext cx="33469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Neptune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36275" y="3239522"/>
            <a:ext cx="33469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Mercury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470529" y="3239522"/>
            <a:ext cx="33469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Jupiter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04775" y="3928713"/>
            <a:ext cx="3346950" cy="106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Neptune is the farthest planet from the Sun</a:t>
            </a:r>
          </a:p>
          <a:p>
            <a:pPr algn="ctr">
              <a:lnSpc>
                <a:spcPts val="3359"/>
              </a:lnSpc>
            </a:pPr>
            <a:endParaRPr lang="en-US" sz="2799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136275" y="3928713"/>
            <a:ext cx="3346950" cy="106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Mercury is the closest planet to the Sun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72769" y="729981"/>
            <a:ext cx="5742750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Our Partners</a:t>
            </a:r>
          </a:p>
        </p:txBody>
      </p:sp>
      <p:sp>
        <p:nvSpPr>
          <p:cNvPr id="35" name="Freeform 35"/>
          <p:cNvSpPr/>
          <p:nvPr/>
        </p:nvSpPr>
        <p:spPr>
          <a:xfrm>
            <a:off x="4466220" y="2416644"/>
            <a:ext cx="687060" cy="680372"/>
          </a:xfrm>
          <a:custGeom>
            <a:avLst/>
            <a:gdLst/>
            <a:ahLst/>
            <a:cxnLst/>
            <a:rect l="l" t="t" r="r" b="b"/>
            <a:pathLst>
              <a:path w="687060" h="680372">
                <a:moveTo>
                  <a:pt x="0" y="0"/>
                </a:moveTo>
                <a:lnTo>
                  <a:pt x="687060" y="0"/>
                </a:lnTo>
                <a:lnTo>
                  <a:pt x="687060" y="680372"/>
                </a:lnTo>
                <a:lnTo>
                  <a:pt x="0" y="68037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799382" y="2416610"/>
            <a:ext cx="689244" cy="680408"/>
          </a:xfrm>
          <a:custGeom>
            <a:avLst/>
            <a:gdLst/>
            <a:ahLst/>
            <a:cxnLst/>
            <a:rect l="l" t="t" r="r" b="b"/>
            <a:pathLst>
              <a:path w="689244" h="680408">
                <a:moveTo>
                  <a:pt x="0" y="0"/>
                </a:moveTo>
                <a:lnTo>
                  <a:pt x="689244" y="0"/>
                </a:lnTo>
                <a:lnTo>
                  <a:pt x="689244" y="680408"/>
                </a:lnTo>
                <a:lnTo>
                  <a:pt x="0" y="68040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165296" y="5671986"/>
            <a:ext cx="625910" cy="680336"/>
          </a:xfrm>
          <a:custGeom>
            <a:avLst/>
            <a:gdLst/>
            <a:ahLst/>
            <a:cxnLst/>
            <a:rect l="l" t="t" r="r" b="b"/>
            <a:pathLst>
              <a:path w="625910" h="680336">
                <a:moveTo>
                  <a:pt x="0" y="0"/>
                </a:moveTo>
                <a:lnTo>
                  <a:pt x="625910" y="0"/>
                </a:lnTo>
                <a:lnTo>
                  <a:pt x="625910" y="680336"/>
                </a:lnTo>
                <a:lnTo>
                  <a:pt x="0" y="68033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3138082" y="2477760"/>
            <a:ext cx="680336" cy="619256"/>
          </a:xfrm>
          <a:custGeom>
            <a:avLst/>
            <a:gdLst/>
            <a:ahLst/>
            <a:cxnLst/>
            <a:rect l="l" t="t" r="r" b="b"/>
            <a:pathLst>
              <a:path w="680336" h="619256">
                <a:moveTo>
                  <a:pt x="0" y="0"/>
                </a:moveTo>
                <a:lnTo>
                  <a:pt x="680336" y="0"/>
                </a:lnTo>
                <a:lnTo>
                  <a:pt x="680336" y="619256"/>
                </a:lnTo>
                <a:lnTo>
                  <a:pt x="0" y="61925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3136275" y="6494766"/>
            <a:ext cx="33469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Saturn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36275" y="7184409"/>
            <a:ext cx="3346950" cy="105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Saturn is the ringed one and a gas giant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286325" y="6494772"/>
            <a:ext cx="37153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Mars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286425" y="7184409"/>
            <a:ext cx="3715350" cy="105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Despite being red, Mars is actually a cold place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8803834" y="5754364"/>
            <a:ext cx="680336" cy="597956"/>
          </a:xfrm>
          <a:custGeom>
            <a:avLst/>
            <a:gdLst/>
            <a:ahLst/>
            <a:cxnLst/>
            <a:rect l="l" t="t" r="r" b="b"/>
            <a:pathLst>
              <a:path w="680336" h="597956">
                <a:moveTo>
                  <a:pt x="0" y="0"/>
                </a:moveTo>
                <a:lnTo>
                  <a:pt x="680336" y="0"/>
                </a:lnTo>
                <a:lnTo>
                  <a:pt x="680336" y="597956"/>
                </a:lnTo>
                <a:lnTo>
                  <a:pt x="0" y="597956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4508958" y="5674872"/>
            <a:ext cx="601584" cy="677450"/>
          </a:xfrm>
          <a:custGeom>
            <a:avLst/>
            <a:gdLst/>
            <a:ahLst/>
            <a:cxnLst/>
            <a:rect l="l" t="t" r="r" b="b"/>
            <a:pathLst>
              <a:path w="601584" h="677450">
                <a:moveTo>
                  <a:pt x="0" y="0"/>
                </a:moveTo>
                <a:lnTo>
                  <a:pt x="601584" y="0"/>
                </a:lnTo>
                <a:lnTo>
                  <a:pt x="601584" y="677450"/>
                </a:lnTo>
                <a:lnTo>
                  <a:pt x="0" y="677450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1804775" y="6494766"/>
            <a:ext cx="33469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Venus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04775" y="7184409"/>
            <a:ext cx="3346950" cy="105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Venus is the second planet from the Sun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91795">
            <a:off x="-2959286" y="3979284"/>
            <a:ext cx="7982273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5382870">
            <a:off x="15420501" y="1899684"/>
            <a:ext cx="3823097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86550" y="6601558"/>
            <a:ext cx="689472" cy="690770"/>
          </a:xfrm>
          <a:custGeom>
            <a:avLst/>
            <a:gdLst/>
            <a:ahLst/>
            <a:cxnLst/>
            <a:rect l="l" t="t" r="r" b="b"/>
            <a:pathLst>
              <a:path w="689472" h="690770">
                <a:moveTo>
                  <a:pt x="0" y="0"/>
                </a:moveTo>
                <a:lnTo>
                  <a:pt x="689472" y="0"/>
                </a:lnTo>
                <a:lnTo>
                  <a:pt x="689472" y="690770"/>
                </a:lnTo>
                <a:lnTo>
                  <a:pt x="0" y="69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40026" y="1429484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3422" y="930154"/>
            <a:ext cx="1015124" cy="1015968"/>
          </a:xfrm>
          <a:custGeom>
            <a:avLst/>
            <a:gdLst/>
            <a:ahLst/>
            <a:cxnLst/>
            <a:rect l="l" t="t" r="r" b="b"/>
            <a:pathLst>
              <a:path w="1015124" h="1015968">
                <a:moveTo>
                  <a:pt x="0" y="0"/>
                </a:moveTo>
                <a:lnTo>
                  <a:pt x="1015124" y="0"/>
                </a:lnTo>
                <a:lnTo>
                  <a:pt x="1015124" y="1015968"/>
                </a:lnTo>
                <a:lnTo>
                  <a:pt x="0" y="1015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38475" y="2051475"/>
            <a:ext cx="5004750" cy="2095350"/>
            <a:chOff x="0" y="0"/>
            <a:chExt cx="6673000" cy="2793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73088" cy="2793746"/>
            </a:xfrm>
            <a:custGeom>
              <a:avLst/>
              <a:gdLst/>
              <a:ahLst/>
              <a:cxnLst/>
              <a:rect l="l" t="t" r="r" b="b"/>
              <a:pathLst>
                <a:path w="6673088" h="2793746">
                  <a:moveTo>
                    <a:pt x="0" y="490982"/>
                  </a:moveTo>
                  <a:cubicBezTo>
                    <a:pt x="0" y="219329"/>
                    <a:pt x="223774" y="0"/>
                    <a:pt x="498475" y="0"/>
                  </a:cubicBezTo>
                  <a:lnTo>
                    <a:pt x="6174613" y="0"/>
                  </a:lnTo>
                  <a:lnTo>
                    <a:pt x="6174613" y="38100"/>
                  </a:lnTo>
                  <a:lnTo>
                    <a:pt x="6174613" y="0"/>
                  </a:lnTo>
                  <a:cubicBezTo>
                    <a:pt x="6449314" y="0"/>
                    <a:pt x="6673088" y="219329"/>
                    <a:pt x="6673088" y="490982"/>
                  </a:cubicBezTo>
                  <a:lnTo>
                    <a:pt x="6634988" y="490982"/>
                  </a:lnTo>
                  <a:lnTo>
                    <a:pt x="6673088" y="490982"/>
                  </a:lnTo>
                  <a:lnTo>
                    <a:pt x="6673088" y="2302764"/>
                  </a:lnTo>
                  <a:lnTo>
                    <a:pt x="6634988" y="2302764"/>
                  </a:lnTo>
                  <a:lnTo>
                    <a:pt x="6673088" y="2302764"/>
                  </a:lnTo>
                  <a:cubicBezTo>
                    <a:pt x="6673088" y="2574544"/>
                    <a:pt x="6449314" y="2793746"/>
                    <a:pt x="6174613" y="2793746"/>
                  </a:cubicBezTo>
                  <a:lnTo>
                    <a:pt x="6174613" y="2755646"/>
                  </a:lnTo>
                  <a:lnTo>
                    <a:pt x="6174613" y="2793746"/>
                  </a:lnTo>
                  <a:lnTo>
                    <a:pt x="498475" y="2793746"/>
                  </a:lnTo>
                  <a:lnTo>
                    <a:pt x="498475" y="2755646"/>
                  </a:lnTo>
                  <a:lnTo>
                    <a:pt x="498475" y="2793746"/>
                  </a:lnTo>
                  <a:cubicBezTo>
                    <a:pt x="223774" y="2793746"/>
                    <a:pt x="0" y="2574544"/>
                    <a:pt x="0" y="2302764"/>
                  </a:cubicBezTo>
                  <a:lnTo>
                    <a:pt x="0" y="490982"/>
                  </a:lnTo>
                  <a:lnTo>
                    <a:pt x="38100" y="490982"/>
                  </a:lnTo>
                  <a:lnTo>
                    <a:pt x="0" y="490982"/>
                  </a:lnTo>
                  <a:moveTo>
                    <a:pt x="76200" y="490982"/>
                  </a:moveTo>
                  <a:lnTo>
                    <a:pt x="76200" y="2302764"/>
                  </a:lnTo>
                  <a:lnTo>
                    <a:pt x="38100" y="2302764"/>
                  </a:lnTo>
                  <a:lnTo>
                    <a:pt x="76200" y="2302764"/>
                  </a:lnTo>
                  <a:cubicBezTo>
                    <a:pt x="76200" y="2531237"/>
                    <a:pt x="264668" y="2717546"/>
                    <a:pt x="498475" y="2717546"/>
                  </a:cubicBezTo>
                  <a:lnTo>
                    <a:pt x="6174613" y="2717546"/>
                  </a:lnTo>
                  <a:cubicBezTo>
                    <a:pt x="6408420" y="2717546"/>
                    <a:pt x="6596888" y="2531237"/>
                    <a:pt x="6596888" y="2302764"/>
                  </a:cubicBezTo>
                  <a:lnTo>
                    <a:pt x="6596888" y="490982"/>
                  </a:lnTo>
                  <a:cubicBezTo>
                    <a:pt x="6596761" y="262509"/>
                    <a:pt x="6408293" y="76200"/>
                    <a:pt x="6174613" y="76200"/>
                  </a:cubicBezTo>
                  <a:lnTo>
                    <a:pt x="498475" y="76200"/>
                  </a:lnTo>
                  <a:lnTo>
                    <a:pt x="498475" y="38100"/>
                  </a:lnTo>
                  <a:lnTo>
                    <a:pt x="498475" y="76200"/>
                  </a:lnTo>
                  <a:cubicBezTo>
                    <a:pt x="264668" y="76200"/>
                    <a:pt x="76200" y="262509"/>
                    <a:pt x="76200" y="490982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338475" y="4600811"/>
            <a:ext cx="5004750" cy="2095350"/>
            <a:chOff x="0" y="0"/>
            <a:chExt cx="6673000" cy="2793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73088" cy="2793746"/>
            </a:xfrm>
            <a:custGeom>
              <a:avLst/>
              <a:gdLst/>
              <a:ahLst/>
              <a:cxnLst/>
              <a:rect l="l" t="t" r="r" b="b"/>
              <a:pathLst>
                <a:path w="6673088" h="2793746">
                  <a:moveTo>
                    <a:pt x="0" y="490982"/>
                  </a:moveTo>
                  <a:cubicBezTo>
                    <a:pt x="0" y="219329"/>
                    <a:pt x="223774" y="0"/>
                    <a:pt x="498475" y="0"/>
                  </a:cubicBezTo>
                  <a:lnTo>
                    <a:pt x="6174613" y="0"/>
                  </a:lnTo>
                  <a:lnTo>
                    <a:pt x="6174613" y="38100"/>
                  </a:lnTo>
                  <a:lnTo>
                    <a:pt x="6174613" y="0"/>
                  </a:lnTo>
                  <a:cubicBezTo>
                    <a:pt x="6449314" y="0"/>
                    <a:pt x="6673088" y="219329"/>
                    <a:pt x="6673088" y="490982"/>
                  </a:cubicBezTo>
                  <a:lnTo>
                    <a:pt x="6634988" y="490982"/>
                  </a:lnTo>
                  <a:lnTo>
                    <a:pt x="6673088" y="490982"/>
                  </a:lnTo>
                  <a:lnTo>
                    <a:pt x="6673088" y="2302764"/>
                  </a:lnTo>
                  <a:lnTo>
                    <a:pt x="6634988" y="2302764"/>
                  </a:lnTo>
                  <a:lnTo>
                    <a:pt x="6673088" y="2302764"/>
                  </a:lnTo>
                  <a:cubicBezTo>
                    <a:pt x="6673088" y="2574544"/>
                    <a:pt x="6449314" y="2793746"/>
                    <a:pt x="6174613" y="2793746"/>
                  </a:cubicBezTo>
                  <a:lnTo>
                    <a:pt x="6174613" y="2755646"/>
                  </a:lnTo>
                  <a:lnTo>
                    <a:pt x="6174613" y="2793746"/>
                  </a:lnTo>
                  <a:lnTo>
                    <a:pt x="498475" y="2793746"/>
                  </a:lnTo>
                  <a:lnTo>
                    <a:pt x="498475" y="2755646"/>
                  </a:lnTo>
                  <a:lnTo>
                    <a:pt x="498475" y="2793746"/>
                  </a:lnTo>
                  <a:cubicBezTo>
                    <a:pt x="223774" y="2793746"/>
                    <a:pt x="0" y="2574544"/>
                    <a:pt x="0" y="2302764"/>
                  </a:cubicBezTo>
                  <a:lnTo>
                    <a:pt x="0" y="490982"/>
                  </a:lnTo>
                  <a:lnTo>
                    <a:pt x="38100" y="490982"/>
                  </a:lnTo>
                  <a:lnTo>
                    <a:pt x="0" y="490982"/>
                  </a:lnTo>
                  <a:moveTo>
                    <a:pt x="76200" y="490982"/>
                  </a:moveTo>
                  <a:lnTo>
                    <a:pt x="76200" y="2302764"/>
                  </a:lnTo>
                  <a:lnTo>
                    <a:pt x="38100" y="2302764"/>
                  </a:lnTo>
                  <a:lnTo>
                    <a:pt x="76200" y="2302764"/>
                  </a:lnTo>
                  <a:cubicBezTo>
                    <a:pt x="76200" y="2531237"/>
                    <a:pt x="264668" y="2717546"/>
                    <a:pt x="498475" y="2717546"/>
                  </a:cubicBezTo>
                  <a:lnTo>
                    <a:pt x="6174613" y="2717546"/>
                  </a:lnTo>
                  <a:cubicBezTo>
                    <a:pt x="6408420" y="2717546"/>
                    <a:pt x="6596888" y="2531237"/>
                    <a:pt x="6596888" y="2302764"/>
                  </a:cubicBezTo>
                  <a:lnTo>
                    <a:pt x="6596888" y="490982"/>
                  </a:lnTo>
                  <a:cubicBezTo>
                    <a:pt x="6596761" y="262509"/>
                    <a:pt x="6408293" y="76200"/>
                    <a:pt x="6174613" y="76200"/>
                  </a:cubicBezTo>
                  <a:lnTo>
                    <a:pt x="498475" y="76200"/>
                  </a:lnTo>
                  <a:lnTo>
                    <a:pt x="498475" y="38100"/>
                  </a:lnTo>
                  <a:lnTo>
                    <a:pt x="498475" y="76200"/>
                  </a:lnTo>
                  <a:cubicBezTo>
                    <a:pt x="264668" y="76200"/>
                    <a:pt x="76200" y="262509"/>
                    <a:pt x="76200" y="490982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338475" y="7156873"/>
            <a:ext cx="5004750" cy="2095350"/>
            <a:chOff x="0" y="0"/>
            <a:chExt cx="6673000" cy="2793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73088" cy="2793746"/>
            </a:xfrm>
            <a:custGeom>
              <a:avLst/>
              <a:gdLst/>
              <a:ahLst/>
              <a:cxnLst/>
              <a:rect l="l" t="t" r="r" b="b"/>
              <a:pathLst>
                <a:path w="6673088" h="2793746">
                  <a:moveTo>
                    <a:pt x="0" y="490982"/>
                  </a:moveTo>
                  <a:cubicBezTo>
                    <a:pt x="0" y="219329"/>
                    <a:pt x="223774" y="0"/>
                    <a:pt x="498475" y="0"/>
                  </a:cubicBezTo>
                  <a:lnTo>
                    <a:pt x="6174613" y="0"/>
                  </a:lnTo>
                  <a:lnTo>
                    <a:pt x="6174613" y="38100"/>
                  </a:lnTo>
                  <a:lnTo>
                    <a:pt x="6174613" y="0"/>
                  </a:lnTo>
                  <a:cubicBezTo>
                    <a:pt x="6449314" y="0"/>
                    <a:pt x="6673088" y="219329"/>
                    <a:pt x="6673088" y="490982"/>
                  </a:cubicBezTo>
                  <a:lnTo>
                    <a:pt x="6634988" y="490982"/>
                  </a:lnTo>
                  <a:lnTo>
                    <a:pt x="6673088" y="490982"/>
                  </a:lnTo>
                  <a:lnTo>
                    <a:pt x="6673088" y="2302764"/>
                  </a:lnTo>
                  <a:lnTo>
                    <a:pt x="6634988" y="2302764"/>
                  </a:lnTo>
                  <a:lnTo>
                    <a:pt x="6673088" y="2302764"/>
                  </a:lnTo>
                  <a:cubicBezTo>
                    <a:pt x="6673088" y="2574544"/>
                    <a:pt x="6449314" y="2793746"/>
                    <a:pt x="6174613" y="2793746"/>
                  </a:cubicBezTo>
                  <a:lnTo>
                    <a:pt x="6174613" y="2755646"/>
                  </a:lnTo>
                  <a:lnTo>
                    <a:pt x="6174613" y="2793746"/>
                  </a:lnTo>
                  <a:lnTo>
                    <a:pt x="498475" y="2793746"/>
                  </a:lnTo>
                  <a:lnTo>
                    <a:pt x="498475" y="2755646"/>
                  </a:lnTo>
                  <a:lnTo>
                    <a:pt x="498475" y="2793746"/>
                  </a:lnTo>
                  <a:cubicBezTo>
                    <a:pt x="223774" y="2793746"/>
                    <a:pt x="0" y="2574544"/>
                    <a:pt x="0" y="2302764"/>
                  </a:cubicBezTo>
                  <a:lnTo>
                    <a:pt x="0" y="490982"/>
                  </a:lnTo>
                  <a:lnTo>
                    <a:pt x="38100" y="490982"/>
                  </a:lnTo>
                  <a:lnTo>
                    <a:pt x="0" y="490982"/>
                  </a:lnTo>
                  <a:moveTo>
                    <a:pt x="76200" y="490982"/>
                  </a:moveTo>
                  <a:lnTo>
                    <a:pt x="76200" y="2302764"/>
                  </a:lnTo>
                  <a:lnTo>
                    <a:pt x="38100" y="2302764"/>
                  </a:lnTo>
                  <a:lnTo>
                    <a:pt x="76200" y="2302764"/>
                  </a:lnTo>
                  <a:cubicBezTo>
                    <a:pt x="76200" y="2531237"/>
                    <a:pt x="264668" y="2717546"/>
                    <a:pt x="498475" y="2717546"/>
                  </a:cubicBezTo>
                  <a:lnTo>
                    <a:pt x="6174613" y="2717546"/>
                  </a:lnTo>
                  <a:cubicBezTo>
                    <a:pt x="6408420" y="2717546"/>
                    <a:pt x="6596888" y="2531237"/>
                    <a:pt x="6596888" y="2302764"/>
                  </a:cubicBezTo>
                  <a:lnTo>
                    <a:pt x="6596888" y="490982"/>
                  </a:lnTo>
                  <a:cubicBezTo>
                    <a:pt x="6596761" y="262509"/>
                    <a:pt x="6408293" y="76200"/>
                    <a:pt x="6174613" y="76200"/>
                  </a:cubicBezTo>
                  <a:lnTo>
                    <a:pt x="498475" y="76200"/>
                  </a:lnTo>
                  <a:lnTo>
                    <a:pt x="498475" y="38100"/>
                  </a:lnTo>
                  <a:lnTo>
                    <a:pt x="498475" y="76200"/>
                  </a:lnTo>
                  <a:cubicBezTo>
                    <a:pt x="264668" y="76200"/>
                    <a:pt x="76200" y="262509"/>
                    <a:pt x="76200" y="490982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016737" y="729981"/>
            <a:ext cx="62545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Testimonials</a:t>
            </a:r>
          </a:p>
        </p:txBody>
      </p:sp>
      <p:sp>
        <p:nvSpPr>
          <p:cNvPr id="14" name="Freeform 14"/>
          <p:cNvSpPr/>
          <p:nvPr/>
        </p:nvSpPr>
        <p:spPr>
          <a:xfrm>
            <a:off x="7579746" y="2173804"/>
            <a:ext cx="8506548" cy="7003012"/>
          </a:xfrm>
          <a:custGeom>
            <a:avLst/>
            <a:gdLst/>
            <a:ahLst/>
            <a:cxnLst/>
            <a:rect l="l" t="t" r="r" b="b"/>
            <a:pathLst>
              <a:path w="8506548" h="7003012">
                <a:moveTo>
                  <a:pt x="0" y="0"/>
                </a:moveTo>
                <a:lnTo>
                  <a:pt x="8506548" y="0"/>
                </a:lnTo>
                <a:lnTo>
                  <a:pt x="8506548" y="7003012"/>
                </a:lnTo>
                <a:lnTo>
                  <a:pt x="0" y="70030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907775" y="2133408"/>
            <a:ext cx="41851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Helena James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07775" y="2736762"/>
            <a:ext cx="41851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“Mercury is the closest planet to the Sun”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07775" y="4681802"/>
            <a:ext cx="41851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Jenna Doe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07775" y="5282808"/>
            <a:ext cx="41851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“Jupiter is the biggest planet of them all 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07775" y="7238140"/>
            <a:ext cx="41851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Mary Patterson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07775" y="7841484"/>
            <a:ext cx="41851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“Neptune is the farthest planet from the Sun”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948173">
            <a:off x="1045430" y="9104200"/>
            <a:ext cx="1611340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7902640">
            <a:off x="-311393" y="9329000"/>
            <a:ext cx="1804185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3450" y="83675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51578" y="920935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1519839">
            <a:off x="14260327" y="1132900"/>
            <a:ext cx="2581446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8006087">
            <a:off x="16334617" y="823150"/>
            <a:ext cx="2329867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6128550" y="1053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67750" y="3417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15900" y="4593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32700" y="2249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201975" y="6235450"/>
            <a:ext cx="3894150" cy="10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Jupiter is the biggest planet of them all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07775" y="729971"/>
            <a:ext cx="92725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Awards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02075" y="5548050"/>
            <a:ext cx="3894150" cy="65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Jupiter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70049" y="3332830"/>
            <a:ext cx="3547950" cy="65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Mercury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64977" y="4575986"/>
            <a:ext cx="3547950" cy="65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Venus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532225" y="5522125"/>
            <a:ext cx="3223650" cy="4774650"/>
            <a:chOff x="0" y="0"/>
            <a:chExt cx="4298200" cy="6366200"/>
          </a:xfrm>
        </p:grpSpPr>
        <p:sp>
          <p:nvSpPr>
            <p:cNvPr id="19" name="Freeform 19"/>
            <p:cNvSpPr/>
            <p:nvPr/>
          </p:nvSpPr>
          <p:spPr>
            <a:xfrm>
              <a:off x="12700" y="12700"/>
              <a:ext cx="4272788" cy="6340856"/>
            </a:xfrm>
            <a:custGeom>
              <a:avLst/>
              <a:gdLst/>
              <a:ahLst/>
              <a:cxnLst/>
              <a:rect l="l" t="t" r="r" b="b"/>
              <a:pathLst>
                <a:path w="4272788" h="6340856">
                  <a:moveTo>
                    <a:pt x="712089" y="0"/>
                  </a:moveTo>
                  <a:lnTo>
                    <a:pt x="3560699" y="0"/>
                  </a:lnTo>
                  <a:cubicBezTo>
                    <a:pt x="3954018" y="0"/>
                    <a:pt x="4272788" y="319405"/>
                    <a:pt x="4272788" y="713486"/>
                  </a:cubicBezTo>
                  <a:lnTo>
                    <a:pt x="4272788" y="6340856"/>
                  </a:lnTo>
                  <a:lnTo>
                    <a:pt x="0" y="6340856"/>
                  </a:lnTo>
                  <a:lnTo>
                    <a:pt x="0" y="713486"/>
                  </a:lnTo>
                  <a:cubicBezTo>
                    <a:pt x="0" y="319405"/>
                    <a:pt x="318897" y="0"/>
                    <a:pt x="712089" y="0"/>
                  </a:cubicBezTo>
                  <a:close/>
                </a:path>
              </a:pathLst>
            </a:custGeom>
            <a:solidFill>
              <a:srgbClr val="D6EEF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4298188" cy="6366256"/>
            </a:xfrm>
            <a:custGeom>
              <a:avLst/>
              <a:gdLst/>
              <a:ahLst/>
              <a:cxnLst/>
              <a:rect l="l" t="t" r="r" b="b"/>
              <a:pathLst>
                <a:path w="4298188" h="6366256">
                  <a:moveTo>
                    <a:pt x="724789" y="0"/>
                  </a:moveTo>
                  <a:lnTo>
                    <a:pt x="3573399" y="0"/>
                  </a:lnTo>
                  <a:lnTo>
                    <a:pt x="3573399" y="12700"/>
                  </a:lnTo>
                  <a:lnTo>
                    <a:pt x="3573399" y="0"/>
                  </a:lnTo>
                  <a:lnTo>
                    <a:pt x="3573399" y="12700"/>
                  </a:lnTo>
                  <a:lnTo>
                    <a:pt x="3573399" y="0"/>
                  </a:lnTo>
                  <a:cubicBezTo>
                    <a:pt x="3973703" y="0"/>
                    <a:pt x="4298188" y="325120"/>
                    <a:pt x="4298188" y="726186"/>
                  </a:cubicBezTo>
                  <a:lnTo>
                    <a:pt x="4285488" y="726186"/>
                  </a:lnTo>
                  <a:lnTo>
                    <a:pt x="4298188" y="726186"/>
                  </a:lnTo>
                  <a:lnTo>
                    <a:pt x="4298188" y="6353556"/>
                  </a:lnTo>
                  <a:cubicBezTo>
                    <a:pt x="4298188" y="6360541"/>
                    <a:pt x="4292473" y="6366256"/>
                    <a:pt x="4285488" y="6366256"/>
                  </a:cubicBezTo>
                  <a:lnTo>
                    <a:pt x="12700" y="6366256"/>
                  </a:lnTo>
                  <a:cubicBezTo>
                    <a:pt x="5715" y="6366256"/>
                    <a:pt x="0" y="6360541"/>
                    <a:pt x="0" y="6353556"/>
                  </a:cubicBezTo>
                  <a:lnTo>
                    <a:pt x="0" y="726186"/>
                  </a:lnTo>
                  <a:lnTo>
                    <a:pt x="12700" y="726186"/>
                  </a:lnTo>
                  <a:lnTo>
                    <a:pt x="0" y="726186"/>
                  </a:lnTo>
                  <a:cubicBezTo>
                    <a:pt x="0" y="325120"/>
                    <a:pt x="324485" y="0"/>
                    <a:pt x="724789" y="0"/>
                  </a:cubicBezTo>
                  <a:cubicBezTo>
                    <a:pt x="727202" y="0"/>
                    <a:pt x="729615" y="635"/>
                    <a:pt x="731647" y="2032"/>
                  </a:cubicBezTo>
                  <a:lnTo>
                    <a:pt x="724789" y="12700"/>
                  </a:lnTo>
                  <a:lnTo>
                    <a:pt x="724789" y="0"/>
                  </a:lnTo>
                  <a:moveTo>
                    <a:pt x="724789" y="25400"/>
                  </a:moveTo>
                  <a:cubicBezTo>
                    <a:pt x="722376" y="25400"/>
                    <a:pt x="719963" y="24765"/>
                    <a:pt x="717931" y="23368"/>
                  </a:cubicBezTo>
                  <a:lnTo>
                    <a:pt x="724789" y="12700"/>
                  </a:lnTo>
                  <a:lnTo>
                    <a:pt x="724789" y="25400"/>
                  </a:lnTo>
                  <a:cubicBezTo>
                    <a:pt x="338582" y="25400"/>
                    <a:pt x="25400" y="339090"/>
                    <a:pt x="25400" y="726186"/>
                  </a:cubicBezTo>
                  <a:lnTo>
                    <a:pt x="25400" y="6353556"/>
                  </a:lnTo>
                  <a:lnTo>
                    <a:pt x="12700" y="6353556"/>
                  </a:lnTo>
                  <a:lnTo>
                    <a:pt x="12700" y="6340856"/>
                  </a:lnTo>
                  <a:lnTo>
                    <a:pt x="4285488" y="6340856"/>
                  </a:lnTo>
                  <a:lnTo>
                    <a:pt x="4285488" y="6353556"/>
                  </a:lnTo>
                  <a:lnTo>
                    <a:pt x="4272788" y="6353556"/>
                  </a:lnTo>
                  <a:lnTo>
                    <a:pt x="4272788" y="726186"/>
                  </a:lnTo>
                  <a:cubicBezTo>
                    <a:pt x="4272788" y="339090"/>
                    <a:pt x="3959606" y="25400"/>
                    <a:pt x="3573399" y="25400"/>
                  </a:cubicBezTo>
                  <a:lnTo>
                    <a:pt x="724789" y="25400"/>
                  </a:lnTo>
                  <a:close/>
                </a:path>
              </a:pathLst>
            </a:custGeom>
            <a:solidFill>
              <a:srgbClr val="49494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541775" y="7737325"/>
            <a:ext cx="3223650" cy="2559450"/>
            <a:chOff x="0" y="0"/>
            <a:chExt cx="4298200" cy="3412600"/>
          </a:xfrm>
        </p:grpSpPr>
        <p:sp>
          <p:nvSpPr>
            <p:cNvPr id="22" name="Freeform 22"/>
            <p:cNvSpPr/>
            <p:nvPr/>
          </p:nvSpPr>
          <p:spPr>
            <a:xfrm>
              <a:off x="12700" y="12700"/>
              <a:ext cx="4272788" cy="3387217"/>
            </a:xfrm>
            <a:custGeom>
              <a:avLst/>
              <a:gdLst/>
              <a:ahLst/>
              <a:cxnLst/>
              <a:rect l="l" t="t" r="r" b="b"/>
              <a:pathLst>
                <a:path w="4272788" h="3387217">
                  <a:moveTo>
                    <a:pt x="565404" y="0"/>
                  </a:moveTo>
                  <a:lnTo>
                    <a:pt x="3707384" y="0"/>
                  </a:lnTo>
                  <a:cubicBezTo>
                    <a:pt x="4019677" y="0"/>
                    <a:pt x="4272788" y="252730"/>
                    <a:pt x="4272788" y="564515"/>
                  </a:cubicBezTo>
                  <a:lnTo>
                    <a:pt x="4272788" y="3387217"/>
                  </a:lnTo>
                  <a:lnTo>
                    <a:pt x="0" y="3387217"/>
                  </a:lnTo>
                  <a:lnTo>
                    <a:pt x="0" y="564515"/>
                  </a:lnTo>
                  <a:cubicBezTo>
                    <a:pt x="0" y="252730"/>
                    <a:pt x="253111" y="0"/>
                    <a:pt x="565404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4298188" cy="3412617"/>
            </a:xfrm>
            <a:custGeom>
              <a:avLst/>
              <a:gdLst/>
              <a:ahLst/>
              <a:cxnLst/>
              <a:rect l="l" t="t" r="r" b="b"/>
              <a:pathLst>
                <a:path w="4298188" h="3412617">
                  <a:moveTo>
                    <a:pt x="578104" y="0"/>
                  </a:moveTo>
                  <a:lnTo>
                    <a:pt x="3720084" y="0"/>
                  </a:lnTo>
                  <a:lnTo>
                    <a:pt x="3720084" y="12700"/>
                  </a:lnTo>
                  <a:lnTo>
                    <a:pt x="3720084" y="0"/>
                  </a:lnTo>
                  <a:cubicBezTo>
                    <a:pt x="4039362" y="0"/>
                    <a:pt x="4298188" y="258445"/>
                    <a:pt x="4298188" y="577215"/>
                  </a:cubicBezTo>
                  <a:lnTo>
                    <a:pt x="4285488" y="577215"/>
                  </a:lnTo>
                  <a:lnTo>
                    <a:pt x="4298188" y="577215"/>
                  </a:lnTo>
                  <a:lnTo>
                    <a:pt x="4298188" y="3399917"/>
                  </a:lnTo>
                  <a:cubicBezTo>
                    <a:pt x="4298188" y="3406902"/>
                    <a:pt x="4292473" y="3412617"/>
                    <a:pt x="4285488" y="3412617"/>
                  </a:cubicBezTo>
                  <a:lnTo>
                    <a:pt x="12700" y="3412617"/>
                  </a:lnTo>
                  <a:cubicBezTo>
                    <a:pt x="5715" y="3412617"/>
                    <a:pt x="0" y="3406902"/>
                    <a:pt x="0" y="3399917"/>
                  </a:cubicBezTo>
                  <a:lnTo>
                    <a:pt x="0" y="577215"/>
                  </a:lnTo>
                  <a:lnTo>
                    <a:pt x="12700" y="577215"/>
                  </a:lnTo>
                  <a:lnTo>
                    <a:pt x="0" y="577215"/>
                  </a:lnTo>
                  <a:cubicBezTo>
                    <a:pt x="0" y="258445"/>
                    <a:pt x="258826" y="0"/>
                    <a:pt x="578104" y="0"/>
                  </a:cubicBezTo>
                  <a:cubicBezTo>
                    <a:pt x="582041" y="0"/>
                    <a:pt x="585724" y="1778"/>
                    <a:pt x="588137" y="4826"/>
                  </a:cubicBezTo>
                  <a:lnTo>
                    <a:pt x="578104" y="12700"/>
                  </a:lnTo>
                  <a:lnTo>
                    <a:pt x="578104" y="0"/>
                  </a:lnTo>
                  <a:moveTo>
                    <a:pt x="578104" y="25400"/>
                  </a:moveTo>
                  <a:cubicBezTo>
                    <a:pt x="574167" y="25400"/>
                    <a:pt x="570484" y="23622"/>
                    <a:pt x="568071" y="20574"/>
                  </a:cubicBezTo>
                  <a:lnTo>
                    <a:pt x="578104" y="12700"/>
                  </a:lnTo>
                  <a:lnTo>
                    <a:pt x="578104" y="25400"/>
                  </a:lnTo>
                  <a:cubicBezTo>
                    <a:pt x="272796" y="25400"/>
                    <a:pt x="25400" y="272542"/>
                    <a:pt x="25400" y="577215"/>
                  </a:cubicBezTo>
                  <a:lnTo>
                    <a:pt x="25400" y="3399917"/>
                  </a:lnTo>
                  <a:lnTo>
                    <a:pt x="12700" y="3399917"/>
                  </a:lnTo>
                  <a:lnTo>
                    <a:pt x="12700" y="3387217"/>
                  </a:lnTo>
                  <a:lnTo>
                    <a:pt x="4285488" y="3387217"/>
                  </a:lnTo>
                  <a:lnTo>
                    <a:pt x="4285488" y="3399917"/>
                  </a:lnTo>
                  <a:lnTo>
                    <a:pt x="4272788" y="3399917"/>
                  </a:lnTo>
                  <a:lnTo>
                    <a:pt x="4272788" y="577215"/>
                  </a:lnTo>
                  <a:cubicBezTo>
                    <a:pt x="4272788" y="272415"/>
                    <a:pt x="4025392" y="25400"/>
                    <a:pt x="3720084" y="25400"/>
                  </a:cubicBezTo>
                  <a:lnTo>
                    <a:pt x="578104" y="25400"/>
                  </a:lnTo>
                  <a:close/>
                </a:path>
              </a:pathLst>
            </a:custGeom>
            <a:solidFill>
              <a:srgbClr val="49494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522675" y="6763775"/>
            <a:ext cx="3223650" cy="3533250"/>
            <a:chOff x="0" y="0"/>
            <a:chExt cx="4298200" cy="4711000"/>
          </a:xfrm>
        </p:grpSpPr>
        <p:sp>
          <p:nvSpPr>
            <p:cNvPr id="25" name="Freeform 25"/>
            <p:cNvSpPr/>
            <p:nvPr/>
          </p:nvSpPr>
          <p:spPr>
            <a:xfrm>
              <a:off x="12700" y="12700"/>
              <a:ext cx="4272788" cy="4685538"/>
            </a:xfrm>
            <a:custGeom>
              <a:avLst/>
              <a:gdLst/>
              <a:ahLst/>
              <a:cxnLst/>
              <a:rect l="l" t="t" r="r" b="b"/>
              <a:pathLst>
                <a:path w="4272788" h="4685538">
                  <a:moveTo>
                    <a:pt x="712089" y="0"/>
                  </a:moveTo>
                  <a:lnTo>
                    <a:pt x="3560699" y="0"/>
                  </a:lnTo>
                  <a:cubicBezTo>
                    <a:pt x="3954018" y="0"/>
                    <a:pt x="4272788" y="319024"/>
                    <a:pt x="4272788" y="712470"/>
                  </a:cubicBezTo>
                  <a:lnTo>
                    <a:pt x="4272788" y="4685538"/>
                  </a:lnTo>
                  <a:lnTo>
                    <a:pt x="0" y="4685538"/>
                  </a:lnTo>
                  <a:lnTo>
                    <a:pt x="0" y="712470"/>
                  </a:lnTo>
                  <a:cubicBezTo>
                    <a:pt x="0" y="319024"/>
                    <a:pt x="318897" y="0"/>
                    <a:pt x="712089" y="0"/>
                  </a:cubicBezTo>
                  <a:close/>
                </a:path>
              </a:pathLst>
            </a:custGeom>
            <a:solidFill>
              <a:srgbClr val="BBE3F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4298188" cy="4710938"/>
            </a:xfrm>
            <a:custGeom>
              <a:avLst/>
              <a:gdLst/>
              <a:ahLst/>
              <a:cxnLst/>
              <a:rect l="l" t="t" r="r" b="b"/>
              <a:pathLst>
                <a:path w="4298188" h="4710938">
                  <a:moveTo>
                    <a:pt x="724789" y="0"/>
                  </a:moveTo>
                  <a:lnTo>
                    <a:pt x="3573399" y="0"/>
                  </a:lnTo>
                  <a:lnTo>
                    <a:pt x="3573399" y="12700"/>
                  </a:lnTo>
                  <a:lnTo>
                    <a:pt x="3573399" y="0"/>
                  </a:lnTo>
                  <a:lnTo>
                    <a:pt x="3573399" y="12700"/>
                  </a:lnTo>
                  <a:lnTo>
                    <a:pt x="3573399" y="0"/>
                  </a:lnTo>
                  <a:cubicBezTo>
                    <a:pt x="3973703" y="0"/>
                    <a:pt x="4298188" y="324739"/>
                    <a:pt x="4298188" y="725170"/>
                  </a:cubicBezTo>
                  <a:lnTo>
                    <a:pt x="4285488" y="725170"/>
                  </a:lnTo>
                  <a:lnTo>
                    <a:pt x="4298188" y="725170"/>
                  </a:lnTo>
                  <a:lnTo>
                    <a:pt x="4298188" y="4698238"/>
                  </a:lnTo>
                  <a:cubicBezTo>
                    <a:pt x="4298188" y="4705223"/>
                    <a:pt x="4292473" y="4710938"/>
                    <a:pt x="4285488" y="4710938"/>
                  </a:cubicBezTo>
                  <a:lnTo>
                    <a:pt x="12700" y="4710938"/>
                  </a:lnTo>
                  <a:cubicBezTo>
                    <a:pt x="5715" y="4710938"/>
                    <a:pt x="0" y="4705223"/>
                    <a:pt x="0" y="4698238"/>
                  </a:cubicBezTo>
                  <a:lnTo>
                    <a:pt x="0" y="725170"/>
                  </a:lnTo>
                  <a:lnTo>
                    <a:pt x="12700" y="725170"/>
                  </a:lnTo>
                  <a:lnTo>
                    <a:pt x="0" y="725170"/>
                  </a:lnTo>
                  <a:cubicBezTo>
                    <a:pt x="0" y="324739"/>
                    <a:pt x="324485" y="0"/>
                    <a:pt x="724789" y="0"/>
                  </a:cubicBezTo>
                  <a:cubicBezTo>
                    <a:pt x="727202" y="0"/>
                    <a:pt x="729615" y="635"/>
                    <a:pt x="731647" y="2032"/>
                  </a:cubicBezTo>
                  <a:lnTo>
                    <a:pt x="724789" y="12700"/>
                  </a:lnTo>
                  <a:lnTo>
                    <a:pt x="724789" y="0"/>
                  </a:lnTo>
                  <a:moveTo>
                    <a:pt x="724789" y="25400"/>
                  </a:moveTo>
                  <a:cubicBezTo>
                    <a:pt x="722376" y="25400"/>
                    <a:pt x="719963" y="24765"/>
                    <a:pt x="717931" y="23368"/>
                  </a:cubicBezTo>
                  <a:lnTo>
                    <a:pt x="724789" y="12700"/>
                  </a:lnTo>
                  <a:lnTo>
                    <a:pt x="724789" y="25400"/>
                  </a:lnTo>
                  <a:cubicBezTo>
                    <a:pt x="338582" y="25400"/>
                    <a:pt x="25400" y="338709"/>
                    <a:pt x="25400" y="725170"/>
                  </a:cubicBezTo>
                  <a:lnTo>
                    <a:pt x="25400" y="4698238"/>
                  </a:lnTo>
                  <a:lnTo>
                    <a:pt x="12700" y="4698238"/>
                  </a:lnTo>
                  <a:lnTo>
                    <a:pt x="12700" y="4685538"/>
                  </a:lnTo>
                  <a:lnTo>
                    <a:pt x="4285488" y="4685538"/>
                  </a:lnTo>
                  <a:lnTo>
                    <a:pt x="4285488" y="4698238"/>
                  </a:lnTo>
                  <a:lnTo>
                    <a:pt x="4272788" y="4698238"/>
                  </a:lnTo>
                  <a:lnTo>
                    <a:pt x="4272788" y="725170"/>
                  </a:lnTo>
                  <a:cubicBezTo>
                    <a:pt x="4272788" y="338709"/>
                    <a:pt x="3959606" y="25400"/>
                    <a:pt x="3573399" y="25400"/>
                  </a:cubicBezTo>
                  <a:lnTo>
                    <a:pt x="724789" y="25400"/>
                  </a:lnTo>
                  <a:close/>
                </a:path>
              </a:pathLst>
            </a:custGeom>
            <a:solidFill>
              <a:srgbClr val="494949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4758912" y="3697196"/>
            <a:ext cx="751182" cy="748120"/>
          </a:xfrm>
          <a:custGeom>
            <a:avLst/>
            <a:gdLst/>
            <a:ahLst/>
            <a:cxnLst/>
            <a:rect l="l" t="t" r="r" b="b"/>
            <a:pathLst>
              <a:path w="751182" h="748120">
                <a:moveTo>
                  <a:pt x="0" y="0"/>
                </a:moveTo>
                <a:lnTo>
                  <a:pt x="751182" y="0"/>
                </a:lnTo>
                <a:lnTo>
                  <a:pt x="751182" y="748120"/>
                </a:lnTo>
                <a:lnTo>
                  <a:pt x="0" y="7481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768518" y="2457386"/>
            <a:ext cx="751182" cy="745648"/>
          </a:xfrm>
          <a:custGeom>
            <a:avLst/>
            <a:gdLst/>
            <a:ahLst/>
            <a:cxnLst/>
            <a:rect l="l" t="t" r="r" b="b"/>
            <a:pathLst>
              <a:path w="751182" h="745648">
                <a:moveTo>
                  <a:pt x="0" y="0"/>
                </a:moveTo>
                <a:lnTo>
                  <a:pt x="751182" y="0"/>
                </a:lnTo>
                <a:lnTo>
                  <a:pt x="751182" y="745648"/>
                </a:lnTo>
                <a:lnTo>
                  <a:pt x="0" y="7456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813578" y="4735178"/>
            <a:ext cx="680068" cy="683158"/>
          </a:xfrm>
          <a:custGeom>
            <a:avLst/>
            <a:gdLst/>
            <a:ahLst/>
            <a:cxnLst/>
            <a:rect l="l" t="t" r="r" b="b"/>
            <a:pathLst>
              <a:path w="680068" h="683158">
                <a:moveTo>
                  <a:pt x="0" y="0"/>
                </a:moveTo>
                <a:lnTo>
                  <a:pt x="680068" y="0"/>
                </a:lnTo>
                <a:lnTo>
                  <a:pt x="680068" y="683158"/>
                </a:lnTo>
                <a:lnTo>
                  <a:pt x="0" y="6831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370049" y="4020202"/>
            <a:ext cx="3547950" cy="10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It’s the closest planet to the Sun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64977" y="5262596"/>
            <a:ext cx="3547950" cy="10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Venus is the second planet from the Sun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9646" y="2249688"/>
            <a:ext cx="10468708" cy="6138288"/>
          </a:xfrm>
          <a:custGeom>
            <a:avLst/>
            <a:gdLst/>
            <a:ahLst/>
            <a:cxnLst/>
            <a:rect l="l" t="t" r="r" b="b"/>
            <a:pathLst>
              <a:path w="10468708" h="6138288">
                <a:moveTo>
                  <a:pt x="0" y="0"/>
                </a:moveTo>
                <a:lnTo>
                  <a:pt x="10468708" y="0"/>
                </a:lnTo>
                <a:lnTo>
                  <a:pt x="10468708" y="6138288"/>
                </a:lnTo>
                <a:lnTo>
                  <a:pt x="0" y="6138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927057">
            <a:off x="14487047" y="6955400"/>
            <a:ext cx="237093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9989267">
            <a:off x="14314810" y="4480100"/>
            <a:ext cx="2780411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999997">
            <a:off x="14396512" y="1864850"/>
            <a:ext cx="280070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3346380">
            <a:off x="16106875" y="273900"/>
            <a:ext cx="100778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814116" y="2570400"/>
            <a:ext cx="1164700" cy="1163600"/>
          </a:xfrm>
          <a:custGeom>
            <a:avLst/>
            <a:gdLst/>
            <a:ahLst/>
            <a:cxnLst/>
            <a:rect l="l" t="t" r="r" b="b"/>
            <a:pathLst>
              <a:path w="1164700" h="1163600">
                <a:moveTo>
                  <a:pt x="0" y="0"/>
                </a:moveTo>
                <a:lnTo>
                  <a:pt x="1164700" y="0"/>
                </a:lnTo>
                <a:lnTo>
                  <a:pt x="1164700" y="1163600"/>
                </a:lnTo>
                <a:lnTo>
                  <a:pt x="0" y="116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38890" y="5508950"/>
            <a:ext cx="585150" cy="584050"/>
          </a:xfrm>
          <a:custGeom>
            <a:avLst/>
            <a:gdLst/>
            <a:ahLst/>
            <a:cxnLst/>
            <a:rect l="l" t="t" r="r" b="b"/>
            <a:pathLst>
              <a:path w="585150" h="584050">
                <a:moveTo>
                  <a:pt x="0" y="0"/>
                </a:moveTo>
                <a:lnTo>
                  <a:pt x="585150" y="0"/>
                </a:lnTo>
                <a:lnTo>
                  <a:pt x="585150" y="584050"/>
                </a:lnTo>
                <a:lnTo>
                  <a:pt x="0" y="5840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024291" y="355725"/>
            <a:ext cx="350625" cy="351250"/>
          </a:xfrm>
          <a:custGeom>
            <a:avLst/>
            <a:gdLst/>
            <a:ahLst/>
            <a:cxnLst/>
            <a:rect l="l" t="t" r="r" b="b"/>
            <a:pathLst>
              <a:path w="350625" h="351250">
                <a:moveTo>
                  <a:pt x="0" y="0"/>
                </a:moveTo>
                <a:lnTo>
                  <a:pt x="350625" y="0"/>
                </a:lnTo>
                <a:lnTo>
                  <a:pt x="350625" y="351250"/>
                </a:lnTo>
                <a:lnTo>
                  <a:pt x="0" y="3512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03089" y="7760129"/>
            <a:ext cx="586776" cy="586222"/>
          </a:xfrm>
          <a:custGeom>
            <a:avLst/>
            <a:gdLst/>
            <a:ahLst/>
            <a:cxnLst/>
            <a:rect l="l" t="t" r="r" b="b"/>
            <a:pathLst>
              <a:path w="586776" h="586222">
                <a:moveTo>
                  <a:pt x="0" y="0"/>
                </a:moveTo>
                <a:lnTo>
                  <a:pt x="586776" y="0"/>
                </a:lnTo>
                <a:lnTo>
                  <a:pt x="586776" y="586222"/>
                </a:lnTo>
                <a:lnTo>
                  <a:pt x="0" y="586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66117" y="498275"/>
            <a:ext cx="54000" cy="350026"/>
          </a:xfrm>
          <a:custGeom>
            <a:avLst/>
            <a:gdLst/>
            <a:ahLst/>
            <a:cxnLst/>
            <a:rect l="l" t="t" r="r" b="b"/>
            <a:pathLst>
              <a:path w="54000" h="350026">
                <a:moveTo>
                  <a:pt x="0" y="0"/>
                </a:moveTo>
                <a:lnTo>
                  <a:pt x="54000" y="0"/>
                </a:lnTo>
                <a:lnTo>
                  <a:pt x="54000" y="350026"/>
                </a:lnTo>
                <a:lnTo>
                  <a:pt x="0" y="3500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rot="10523609">
            <a:off x="1466724" y="5322650"/>
            <a:ext cx="337495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2514251">
            <a:off x="1396376" y="7851400"/>
            <a:ext cx="225464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7436612">
            <a:off x="1564533" y="9490500"/>
            <a:ext cx="2887035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242400" y="8124600"/>
            <a:ext cx="1164700" cy="1163600"/>
          </a:xfrm>
          <a:custGeom>
            <a:avLst/>
            <a:gdLst/>
            <a:ahLst/>
            <a:cxnLst/>
            <a:rect l="l" t="t" r="r" b="b"/>
            <a:pathLst>
              <a:path w="1164700" h="1163600">
                <a:moveTo>
                  <a:pt x="0" y="0"/>
                </a:moveTo>
                <a:lnTo>
                  <a:pt x="1164700" y="0"/>
                </a:lnTo>
                <a:lnTo>
                  <a:pt x="1164700" y="1163600"/>
                </a:lnTo>
                <a:lnTo>
                  <a:pt x="0" y="1163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965100" y="6702150"/>
            <a:ext cx="585150" cy="584050"/>
          </a:xfrm>
          <a:custGeom>
            <a:avLst/>
            <a:gdLst/>
            <a:ahLst/>
            <a:cxnLst/>
            <a:rect l="l" t="t" r="r" b="b"/>
            <a:pathLst>
              <a:path w="585150" h="584050">
                <a:moveTo>
                  <a:pt x="0" y="0"/>
                </a:moveTo>
                <a:lnTo>
                  <a:pt x="585150" y="0"/>
                </a:lnTo>
                <a:lnTo>
                  <a:pt x="585150" y="584050"/>
                </a:lnTo>
                <a:lnTo>
                  <a:pt x="0" y="5840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190250" y="95806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5400000">
            <a:off x="2754234" y="3377486"/>
            <a:ext cx="577228" cy="576674"/>
            <a:chOff x="0" y="0"/>
            <a:chExt cx="769637" cy="7688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69620" cy="768858"/>
            </a:xfrm>
            <a:custGeom>
              <a:avLst/>
              <a:gdLst/>
              <a:ahLst/>
              <a:cxnLst/>
              <a:rect l="l" t="t" r="r" b="b"/>
              <a:pathLst>
                <a:path w="769620" h="768858">
                  <a:moveTo>
                    <a:pt x="384810" y="0"/>
                  </a:moveTo>
                  <a:cubicBezTo>
                    <a:pt x="172212" y="0"/>
                    <a:pt x="0" y="172212"/>
                    <a:pt x="0" y="384048"/>
                  </a:cubicBezTo>
                  <a:cubicBezTo>
                    <a:pt x="0" y="596646"/>
                    <a:pt x="172212" y="768858"/>
                    <a:pt x="384810" y="768858"/>
                  </a:cubicBezTo>
                  <a:cubicBezTo>
                    <a:pt x="597408" y="768858"/>
                    <a:pt x="769620" y="596646"/>
                    <a:pt x="769620" y="384048"/>
                  </a:cubicBezTo>
                  <a:cubicBezTo>
                    <a:pt x="769620" y="172212"/>
                    <a:pt x="597408" y="0"/>
                    <a:pt x="384810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2749475" y="3372699"/>
            <a:ext cx="586776" cy="586222"/>
          </a:xfrm>
          <a:custGeom>
            <a:avLst/>
            <a:gdLst/>
            <a:ahLst/>
            <a:cxnLst/>
            <a:rect l="l" t="t" r="r" b="b"/>
            <a:pathLst>
              <a:path w="586776" h="586222">
                <a:moveTo>
                  <a:pt x="0" y="0"/>
                </a:moveTo>
                <a:lnTo>
                  <a:pt x="586776" y="0"/>
                </a:lnTo>
                <a:lnTo>
                  <a:pt x="586776" y="586222"/>
                </a:lnTo>
                <a:lnTo>
                  <a:pt x="0" y="5862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5400000">
            <a:off x="2827220" y="3450478"/>
            <a:ext cx="431252" cy="430674"/>
            <a:chOff x="0" y="0"/>
            <a:chExt cx="575003" cy="5742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5056" cy="574294"/>
            </a:xfrm>
            <a:custGeom>
              <a:avLst/>
              <a:gdLst/>
              <a:ahLst/>
              <a:cxnLst/>
              <a:rect l="l" t="t" r="r" b="b"/>
              <a:pathLst>
                <a:path w="575056" h="574294">
                  <a:moveTo>
                    <a:pt x="287528" y="0"/>
                  </a:moveTo>
                  <a:cubicBezTo>
                    <a:pt x="128778" y="0"/>
                    <a:pt x="0" y="128016"/>
                    <a:pt x="0" y="286766"/>
                  </a:cubicBezTo>
                  <a:cubicBezTo>
                    <a:pt x="0" y="445516"/>
                    <a:pt x="128778" y="574294"/>
                    <a:pt x="287528" y="574294"/>
                  </a:cubicBezTo>
                  <a:cubicBezTo>
                    <a:pt x="446278" y="574294"/>
                    <a:pt x="575056" y="445516"/>
                    <a:pt x="575056" y="286766"/>
                  </a:cubicBezTo>
                  <a:cubicBezTo>
                    <a:pt x="575056" y="128016"/>
                    <a:pt x="446278" y="0"/>
                    <a:pt x="287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2822447" y="3445705"/>
            <a:ext cx="440800" cy="440246"/>
          </a:xfrm>
          <a:custGeom>
            <a:avLst/>
            <a:gdLst/>
            <a:ahLst/>
            <a:cxnLst/>
            <a:rect l="l" t="t" r="r" b="b"/>
            <a:pathLst>
              <a:path w="440800" h="440246">
                <a:moveTo>
                  <a:pt x="0" y="0"/>
                </a:moveTo>
                <a:lnTo>
                  <a:pt x="440800" y="0"/>
                </a:lnTo>
                <a:lnTo>
                  <a:pt x="440800" y="440246"/>
                </a:lnTo>
                <a:lnTo>
                  <a:pt x="0" y="44024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5400000">
            <a:off x="2906678" y="3529364"/>
            <a:ext cx="272354" cy="272354"/>
            <a:chOff x="0" y="0"/>
            <a:chExt cx="363139" cy="36313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3093" cy="363220"/>
            </a:xfrm>
            <a:custGeom>
              <a:avLst/>
              <a:gdLst/>
              <a:ahLst/>
              <a:cxnLst/>
              <a:rect l="l" t="t" r="r" b="b"/>
              <a:pathLst>
                <a:path w="363093" h="363220">
                  <a:moveTo>
                    <a:pt x="181991" y="0"/>
                  </a:moveTo>
                  <a:cubicBezTo>
                    <a:pt x="81661" y="0"/>
                    <a:pt x="0" y="81661"/>
                    <a:pt x="0" y="181229"/>
                  </a:cubicBezTo>
                  <a:cubicBezTo>
                    <a:pt x="0" y="281559"/>
                    <a:pt x="81534" y="363220"/>
                    <a:pt x="181864" y="363220"/>
                  </a:cubicBezTo>
                  <a:cubicBezTo>
                    <a:pt x="282194" y="363220"/>
                    <a:pt x="363093" y="281559"/>
                    <a:pt x="363093" y="181229"/>
                  </a:cubicBezTo>
                  <a:cubicBezTo>
                    <a:pt x="363093" y="81661"/>
                    <a:pt x="282321" y="0"/>
                    <a:pt x="181991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2902169" y="3524881"/>
            <a:ext cx="281348" cy="281902"/>
          </a:xfrm>
          <a:custGeom>
            <a:avLst/>
            <a:gdLst/>
            <a:ahLst/>
            <a:cxnLst/>
            <a:rect l="l" t="t" r="r" b="b"/>
            <a:pathLst>
              <a:path w="281348" h="281902">
                <a:moveTo>
                  <a:pt x="0" y="0"/>
                </a:moveTo>
                <a:lnTo>
                  <a:pt x="281348" y="0"/>
                </a:lnTo>
                <a:lnTo>
                  <a:pt x="281348" y="281902"/>
                </a:lnTo>
                <a:lnTo>
                  <a:pt x="0" y="28190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550251" y="2882749"/>
            <a:ext cx="54000" cy="350026"/>
          </a:xfrm>
          <a:custGeom>
            <a:avLst/>
            <a:gdLst/>
            <a:ahLst/>
            <a:cxnLst/>
            <a:rect l="l" t="t" r="r" b="b"/>
            <a:pathLst>
              <a:path w="54000" h="350026">
                <a:moveTo>
                  <a:pt x="0" y="0"/>
                </a:moveTo>
                <a:lnTo>
                  <a:pt x="54000" y="0"/>
                </a:lnTo>
                <a:lnTo>
                  <a:pt x="54000" y="350026"/>
                </a:lnTo>
                <a:lnTo>
                  <a:pt x="0" y="3500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787051" y="8976149"/>
            <a:ext cx="54000" cy="350026"/>
          </a:xfrm>
          <a:custGeom>
            <a:avLst/>
            <a:gdLst/>
            <a:ahLst/>
            <a:cxnLst/>
            <a:rect l="l" t="t" r="r" b="b"/>
            <a:pathLst>
              <a:path w="54000" h="350026">
                <a:moveTo>
                  <a:pt x="0" y="0"/>
                </a:moveTo>
                <a:lnTo>
                  <a:pt x="54000" y="0"/>
                </a:lnTo>
                <a:lnTo>
                  <a:pt x="54000" y="350026"/>
                </a:lnTo>
                <a:lnTo>
                  <a:pt x="0" y="3500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65201" y="8133549"/>
            <a:ext cx="54000" cy="350026"/>
          </a:xfrm>
          <a:custGeom>
            <a:avLst/>
            <a:gdLst/>
            <a:ahLst/>
            <a:cxnLst/>
            <a:rect l="l" t="t" r="r" b="b"/>
            <a:pathLst>
              <a:path w="54000" h="350026">
                <a:moveTo>
                  <a:pt x="0" y="0"/>
                </a:moveTo>
                <a:lnTo>
                  <a:pt x="54000" y="0"/>
                </a:lnTo>
                <a:lnTo>
                  <a:pt x="54000" y="350026"/>
                </a:lnTo>
                <a:lnTo>
                  <a:pt x="0" y="35002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547089" y="5695554"/>
            <a:ext cx="5175750" cy="116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Big numbers catch your audience’s attention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40081" y="4168125"/>
            <a:ext cx="7626150" cy="142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79"/>
              </a:lnSpc>
            </a:pPr>
            <a:r>
              <a:rPr lang="en-US" sz="114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498,300,000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6959">
            <a:off x="14329607" y="7830000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258700" y="8584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8476" y="7441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65526" y="64249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386959">
            <a:off x="-1063493" y="2502626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65700" y="583576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5476" y="23062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2476" y="3557676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5700" y="400632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6200" y="41697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58700" y="99774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95100" y="6858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rot="5384913">
            <a:off x="14644004" y="2160900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4913">
            <a:off x="-734396" y="8132168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34125" y="9166251"/>
            <a:ext cx="203850" cy="203850"/>
            <a:chOff x="0" y="0"/>
            <a:chExt cx="271800" cy="27180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34125" y="7871151"/>
            <a:ext cx="203850" cy="203850"/>
            <a:chOff x="0" y="0"/>
            <a:chExt cx="271800" cy="27180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712525" y="2897475"/>
            <a:ext cx="203850" cy="203850"/>
            <a:chOff x="0" y="0"/>
            <a:chExt cx="271800" cy="271800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712525" y="460225"/>
            <a:ext cx="203850" cy="203850"/>
            <a:chOff x="0" y="0"/>
            <a:chExt cx="271800" cy="271800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738525" y="729981"/>
            <a:ext cx="108109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Upcoming Goals</a:t>
            </a:r>
          </a:p>
        </p:txBody>
      </p:sp>
      <p:sp>
        <p:nvSpPr>
          <p:cNvPr id="29" name="AutoShape 29"/>
          <p:cNvSpPr/>
          <p:nvPr/>
        </p:nvSpPr>
        <p:spPr>
          <a:xfrm rot="5794">
            <a:off x="4375701" y="6464934"/>
            <a:ext cx="11302666" cy="0"/>
          </a:xfrm>
          <a:prstGeom prst="line">
            <a:avLst/>
          </a:prstGeom>
          <a:ln w="9525" cap="rnd">
            <a:solidFill>
              <a:srgbClr val="9E9E9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5794">
            <a:off x="4375701" y="4783678"/>
            <a:ext cx="11302666" cy="0"/>
          </a:xfrm>
          <a:prstGeom prst="line">
            <a:avLst/>
          </a:prstGeom>
          <a:ln w="9525" cap="rnd">
            <a:solidFill>
              <a:srgbClr val="9E9E9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794">
            <a:off x="4375701" y="8146224"/>
            <a:ext cx="11302666" cy="0"/>
          </a:xfrm>
          <a:prstGeom prst="line">
            <a:avLst/>
          </a:prstGeom>
          <a:ln w="9525" cap="rnd">
            <a:solidFill>
              <a:srgbClr val="9E9E9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4474241" y="3171490"/>
            <a:ext cx="2294550" cy="76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January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34419" y="3171480"/>
            <a:ext cx="2365950" cy="76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February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90349" y="3171490"/>
            <a:ext cx="2294550" cy="76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March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12899" y="3171490"/>
            <a:ext cx="2294550" cy="76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April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680553" y="4412060"/>
            <a:ext cx="1609350" cy="5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Goal 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799403" y="6050754"/>
            <a:ext cx="1490550" cy="6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16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Phase 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80603" y="7661970"/>
            <a:ext cx="1609350" cy="6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16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Phase 2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4343641" y="4598335"/>
            <a:ext cx="2558850" cy="380850"/>
            <a:chOff x="0" y="0"/>
            <a:chExt cx="3411800" cy="507800"/>
          </a:xfrm>
        </p:grpSpPr>
        <p:sp>
          <p:nvSpPr>
            <p:cNvPr id="40" name="Freeform 40"/>
            <p:cNvSpPr/>
            <p:nvPr/>
          </p:nvSpPr>
          <p:spPr>
            <a:xfrm>
              <a:off x="12700" y="12700"/>
              <a:ext cx="3386328" cy="482346"/>
            </a:xfrm>
            <a:custGeom>
              <a:avLst/>
              <a:gdLst/>
              <a:ahLst/>
              <a:cxnLst/>
              <a:rect l="l" t="t" r="r" b="b"/>
              <a:pathLst>
                <a:path w="3386328" h="482346">
                  <a:moveTo>
                    <a:pt x="0" y="80391"/>
                  </a:moveTo>
                  <a:cubicBezTo>
                    <a:pt x="0" y="35941"/>
                    <a:pt x="37592" y="0"/>
                    <a:pt x="83947" y="0"/>
                  </a:cubicBezTo>
                  <a:lnTo>
                    <a:pt x="3302381" y="0"/>
                  </a:lnTo>
                  <a:cubicBezTo>
                    <a:pt x="3348736" y="0"/>
                    <a:pt x="3386328" y="35941"/>
                    <a:pt x="3386328" y="80391"/>
                  </a:cubicBezTo>
                  <a:lnTo>
                    <a:pt x="3386328" y="401955"/>
                  </a:lnTo>
                  <a:cubicBezTo>
                    <a:pt x="3386328" y="446405"/>
                    <a:pt x="3348736" y="482346"/>
                    <a:pt x="3302381" y="482346"/>
                  </a:cubicBezTo>
                  <a:lnTo>
                    <a:pt x="83947" y="482346"/>
                  </a:lnTo>
                  <a:cubicBezTo>
                    <a:pt x="37592" y="482346"/>
                    <a:pt x="0" y="446405"/>
                    <a:pt x="0" y="401955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3411728" cy="507746"/>
            </a:xfrm>
            <a:custGeom>
              <a:avLst/>
              <a:gdLst/>
              <a:ahLst/>
              <a:cxnLst/>
              <a:rect l="l" t="t" r="r" b="b"/>
              <a:pathLst>
                <a:path w="3411728" h="507746">
                  <a:moveTo>
                    <a:pt x="0" y="93091"/>
                  </a:moveTo>
                  <a:cubicBezTo>
                    <a:pt x="0" y="41148"/>
                    <a:pt x="43815" y="0"/>
                    <a:pt x="96647" y="0"/>
                  </a:cubicBezTo>
                  <a:lnTo>
                    <a:pt x="3315081" y="0"/>
                  </a:lnTo>
                  <a:lnTo>
                    <a:pt x="3315081" y="12700"/>
                  </a:lnTo>
                  <a:lnTo>
                    <a:pt x="3315081" y="0"/>
                  </a:lnTo>
                  <a:cubicBezTo>
                    <a:pt x="3367913" y="0"/>
                    <a:pt x="3411728" y="41148"/>
                    <a:pt x="3411728" y="93091"/>
                  </a:cubicBezTo>
                  <a:lnTo>
                    <a:pt x="3399028" y="93091"/>
                  </a:lnTo>
                  <a:lnTo>
                    <a:pt x="3411728" y="93091"/>
                  </a:lnTo>
                  <a:lnTo>
                    <a:pt x="3411728" y="414655"/>
                  </a:lnTo>
                  <a:lnTo>
                    <a:pt x="3399028" y="414655"/>
                  </a:lnTo>
                  <a:lnTo>
                    <a:pt x="3411728" y="414655"/>
                  </a:lnTo>
                  <a:cubicBezTo>
                    <a:pt x="3411728" y="466598"/>
                    <a:pt x="3367913" y="507746"/>
                    <a:pt x="3315081" y="507746"/>
                  </a:cubicBezTo>
                  <a:lnTo>
                    <a:pt x="3315081" y="495046"/>
                  </a:lnTo>
                  <a:lnTo>
                    <a:pt x="3315081" y="507746"/>
                  </a:lnTo>
                  <a:lnTo>
                    <a:pt x="96647" y="507746"/>
                  </a:lnTo>
                  <a:lnTo>
                    <a:pt x="96647" y="495046"/>
                  </a:lnTo>
                  <a:lnTo>
                    <a:pt x="96647" y="507746"/>
                  </a:lnTo>
                  <a:cubicBezTo>
                    <a:pt x="43815" y="507746"/>
                    <a:pt x="0" y="466598"/>
                    <a:pt x="0" y="414655"/>
                  </a:cubicBezTo>
                  <a:lnTo>
                    <a:pt x="0" y="93091"/>
                  </a:lnTo>
                  <a:lnTo>
                    <a:pt x="12700" y="93091"/>
                  </a:lnTo>
                  <a:lnTo>
                    <a:pt x="0" y="93091"/>
                  </a:lnTo>
                  <a:moveTo>
                    <a:pt x="25400" y="93091"/>
                  </a:moveTo>
                  <a:lnTo>
                    <a:pt x="25400" y="414655"/>
                  </a:lnTo>
                  <a:lnTo>
                    <a:pt x="12700" y="414655"/>
                  </a:lnTo>
                  <a:lnTo>
                    <a:pt x="25400" y="414655"/>
                  </a:lnTo>
                  <a:cubicBezTo>
                    <a:pt x="25400" y="451485"/>
                    <a:pt x="56769" y="482346"/>
                    <a:pt x="96647" y="482346"/>
                  </a:cubicBezTo>
                  <a:lnTo>
                    <a:pt x="3315081" y="482346"/>
                  </a:lnTo>
                  <a:cubicBezTo>
                    <a:pt x="3354959" y="482346"/>
                    <a:pt x="3386328" y="451485"/>
                    <a:pt x="3386328" y="414655"/>
                  </a:cubicBezTo>
                  <a:lnTo>
                    <a:pt x="3386328" y="93091"/>
                  </a:lnTo>
                  <a:cubicBezTo>
                    <a:pt x="3386328" y="56261"/>
                    <a:pt x="3354959" y="25400"/>
                    <a:pt x="3315081" y="25400"/>
                  </a:cubicBezTo>
                  <a:lnTo>
                    <a:pt x="96647" y="25400"/>
                  </a:lnTo>
                  <a:lnTo>
                    <a:pt x="96647" y="12700"/>
                  </a:lnTo>
                  <a:lnTo>
                    <a:pt x="96647" y="25400"/>
                  </a:lnTo>
                  <a:cubicBezTo>
                    <a:pt x="56769" y="25400"/>
                    <a:pt x="25400" y="56261"/>
                    <a:pt x="25400" y="93091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7045891" y="4598335"/>
            <a:ext cx="2846250" cy="380850"/>
            <a:chOff x="0" y="0"/>
            <a:chExt cx="3795000" cy="507800"/>
          </a:xfrm>
        </p:grpSpPr>
        <p:sp>
          <p:nvSpPr>
            <p:cNvPr id="43" name="Freeform 43"/>
            <p:cNvSpPr/>
            <p:nvPr/>
          </p:nvSpPr>
          <p:spPr>
            <a:xfrm>
              <a:off x="12700" y="12700"/>
              <a:ext cx="3769614" cy="482346"/>
            </a:xfrm>
            <a:custGeom>
              <a:avLst/>
              <a:gdLst/>
              <a:ahLst/>
              <a:cxnLst/>
              <a:rect l="l" t="t" r="r" b="b"/>
              <a:pathLst>
                <a:path w="3769614" h="482346">
                  <a:moveTo>
                    <a:pt x="0" y="80391"/>
                  </a:moveTo>
                  <a:cubicBezTo>
                    <a:pt x="0" y="35941"/>
                    <a:pt x="37592" y="0"/>
                    <a:pt x="84074" y="0"/>
                  </a:cubicBezTo>
                  <a:lnTo>
                    <a:pt x="3685540" y="0"/>
                  </a:lnTo>
                  <a:cubicBezTo>
                    <a:pt x="3732022" y="0"/>
                    <a:pt x="3769614" y="35941"/>
                    <a:pt x="3769614" y="80391"/>
                  </a:cubicBezTo>
                  <a:lnTo>
                    <a:pt x="3769614" y="401955"/>
                  </a:lnTo>
                  <a:cubicBezTo>
                    <a:pt x="3769614" y="446405"/>
                    <a:pt x="3732022" y="482346"/>
                    <a:pt x="3685540" y="482346"/>
                  </a:cubicBezTo>
                  <a:lnTo>
                    <a:pt x="84074" y="482346"/>
                  </a:lnTo>
                  <a:cubicBezTo>
                    <a:pt x="37592" y="482346"/>
                    <a:pt x="0" y="446405"/>
                    <a:pt x="0" y="401955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3795014" cy="507746"/>
            </a:xfrm>
            <a:custGeom>
              <a:avLst/>
              <a:gdLst/>
              <a:ahLst/>
              <a:cxnLst/>
              <a:rect l="l" t="t" r="r" b="b"/>
              <a:pathLst>
                <a:path w="3795014" h="507746">
                  <a:moveTo>
                    <a:pt x="0" y="93091"/>
                  </a:moveTo>
                  <a:cubicBezTo>
                    <a:pt x="0" y="41148"/>
                    <a:pt x="43815" y="0"/>
                    <a:pt x="96774" y="0"/>
                  </a:cubicBezTo>
                  <a:lnTo>
                    <a:pt x="3698240" y="0"/>
                  </a:lnTo>
                  <a:lnTo>
                    <a:pt x="3698240" y="12700"/>
                  </a:lnTo>
                  <a:lnTo>
                    <a:pt x="3698240" y="0"/>
                  </a:lnTo>
                  <a:cubicBezTo>
                    <a:pt x="3751199" y="0"/>
                    <a:pt x="3795014" y="41148"/>
                    <a:pt x="3795014" y="93091"/>
                  </a:cubicBezTo>
                  <a:lnTo>
                    <a:pt x="3782314" y="93091"/>
                  </a:lnTo>
                  <a:lnTo>
                    <a:pt x="3795014" y="93091"/>
                  </a:lnTo>
                  <a:lnTo>
                    <a:pt x="3795014" y="414655"/>
                  </a:lnTo>
                  <a:lnTo>
                    <a:pt x="3782314" y="414655"/>
                  </a:lnTo>
                  <a:lnTo>
                    <a:pt x="3795014" y="414655"/>
                  </a:lnTo>
                  <a:cubicBezTo>
                    <a:pt x="3795014" y="466598"/>
                    <a:pt x="3751199" y="507746"/>
                    <a:pt x="3698240" y="507746"/>
                  </a:cubicBezTo>
                  <a:lnTo>
                    <a:pt x="3698240" y="495046"/>
                  </a:lnTo>
                  <a:lnTo>
                    <a:pt x="3698240" y="507746"/>
                  </a:lnTo>
                  <a:lnTo>
                    <a:pt x="96774" y="507746"/>
                  </a:lnTo>
                  <a:lnTo>
                    <a:pt x="96774" y="495046"/>
                  </a:lnTo>
                  <a:lnTo>
                    <a:pt x="96774" y="507746"/>
                  </a:lnTo>
                  <a:cubicBezTo>
                    <a:pt x="43815" y="507746"/>
                    <a:pt x="0" y="466598"/>
                    <a:pt x="0" y="414655"/>
                  </a:cubicBezTo>
                  <a:lnTo>
                    <a:pt x="0" y="93091"/>
                  </a:lnTo>
                  <a:lnTo>
                    <a:pt x="12700" y="93091"/>
                  </a:lnTo>
                  <a:lnTo>
                    <a:pt x="0" y="93091"/>
                  </a:lnTo>
                  <a:moveTo>
                    <a:pt x="25400" y="93091"/>
                  </a:moveTo>
                  <a:lnTo>
                    <a:pt x="25400" y="414655"/>
                  </a:lnTo>
                  <a:lnTo>
                    <a:pt x="12700" y="414655"/>
                  </a:lnTo>
                  <a:lnTo>
                    <a:pt x="25400" y="414655"/>
                  </a:lnTo>
                  <a:cubicBezTo>
                    <a:pt x="25400" y="451485"/>
                    <a:pt x="56769" y="482346"/>
                    <a:pt x="96774" y="482346"/>
                  </a:cubicBezTo>
                  <a:lnTo>
                    <a:pt x="3698240" y="482346"/>
                  </a:lnTo>
                  <a:cubicBezTo>
                    <a:pt x="3738245" y="482346"/>
                    <a:pt x="3769614" y="451485"/>
                    <a:pt x="3769614" y="414655"/>
                  </a:cubicBezTo>
                  <a:lnTo>
                    <a:pt x="3769614" y="93091"/>
                  </a:lnTo>
                  <a:cubicBezTo>
                    <a:pt x="3769614" y="56261"/>
                    <a:pt x="3738245" y="25400"/>
                    <a:pt x="3698240" y="25400"/>
                  </a:cubicBezTo>
                  <a:lnTo>
                    <a:pt x="96774" y="25400"/>
                  </a:lnTo>
                  <a:lnTo>
                    <a:pt x="96774" y="12700"/>
                  </a:lnTo>
                  <a:lnTo>
                    <a:pt x="96774" y="25400"/>
                  </a:lnTo>
                  <a:cubicBezTo>
                    <a:pt x="56769" y="25400"/>
                    <a:pt x="25400" y="56261"/>
                    <a:pt x="25400" y="93091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0035541" y="4598335"/>
            <a:ext cx="2846250" cy="380850"/>
            <a:chOff x="0" y="0"/>
            <a:chExt cx="3795000" cy="507800"/>
          </a:xfrm>
        </p:grpSpPr>
        <p:sp>
          <p:nvSpPr>
            <p:cNvPr id="46" name="Freeform 46"/>
            <p:cNvSpPr/>
            <p:nvPr/>
          </p:nvSpPr>
          <p:spPr>
            <a:xfrm>
              <a:off x="12700" y="12700"/>
              <a:ext cx="3769614" cy="482346"/>
            </a:xfrm>
            <a:custGeom>
              <a:avLst/>
              <a:gdLst/>
              <a:ahLst/>
              <a:cxnLst/>
              <a:rect l="l" t="t" r="r" b="b"/>
              <a:pathLst>
                <a:path w="3769614" h="482346">
                  <a:moveTo>
                    <a:pt x="0" y="80391"/>
                  </a:moveTo>
                  <a:cubicBezTo>
                    <a:pt x="0" y="35941"/>
                    <a:pt x="37592" y="0"/>
                    <a:pt x="84074" y="0"/>
                  </a:cubicBezTo>
                  <a:lnTo>
                    <a:pt x="3685540" y="0"/>
                  </a:lnTo>
                  <a:cubicBezTo>
                    <a:pt x="3732022" y="0"/>
                    <a:pt x="3769614" y="35941"/>
                    <a:pt x="3769614" y="80391"/>
                  </a:cubicBezTo>
                  <a:lnTo>
                    <a:pt x="3769614" y="401955"/>
                  </a:lnTo>
                  <a:cubicBezTo>
                    <a:pt x="3769614" y="446405"/>
                    <a:pt x="3732022" y="482346"/>
                    <a:pt x="3685540" y="482346"/>
                  </a:cubicBezTo>
                  <a:lnTo>
                    <a:pt x="84074" y="482346"/>
                  </a:lnTo>
                  <a:cubicBezTo>
                    <a:pt x="37592" y="482346"/>
                    <a:pt x="0" y="446405"/>
                    <a:pt x="0" y="401955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3795014" cy="507746"/>
            </a:xfrm>
            <a:custGeom>
              <a:avLst/>
              <a:gdLst/>
              <a:ahLst/>
              <a:cxnLst/>
              <a:rect l="l" t="t" r="r" b="b"/>
              <a:pathLst>
                <a:path w="3795014" h="507746">
                  <a:moveTo>
                    <a:pt x="0" y="93091"/>
                  </a:moveTo>
                  <a:cubicBezTo>
                    <a:pt x="0" y="41148"/>
                    <a:pt x="43815" y="0"/>
                    <a:pt x="96774" y="0"/>
                  </a:cubicBezTo>
                  <a:lnTo>
                    <a:pt x="3698240" y="0"/>
                  </a:lnTo>
                  <a:lnTo>
                    <a:pt x="3698240" y="12700"/>
                  </a:lnTo>
                  <a:lnTo>
                    <a:pt x="3698240" y="0"/>
                  </a:lnTo>
                  <a:cubicBezTo>
                    <a:pt x="3751199" y="0"/>
                    <a:pt x="3795014" y="41148"/>
                    <a:pt x="3795014" y="93091"/>
                  </a:cubicBezTo>
                  <a:lnTo>
                    <a:pt x="3782314" y="93091"/>
                  </a:lnTo>
                  <a:lnTo>
                    <a:pt x="3795014" y="93091"/>
                  </a:lnTo>
                  <a:lnTo>
                    <a:pt x="3795014" y="414655"/>
                  </a:lnTo>
                  <a:lnTo>
                    <a:pt x="3782314" y="414655"/>
                  </a:lnTo>
                  <a:lnTo>
                    <a:pt x="3795014" y="414655"/>
                  </a:lnTo>
                  <a:cubicBezTo>
                    <a:pt x="3795014" y="466598"/>
                    <a:pt x="3751199" y="507746"/>
                    <a:pt x="3698240" y="507746"/>
                  </a:cubicBezTo>
                  <a:lnTo>
                    <a:pt x="3698240" y="495046"/>
                  </a:lnTo>
                  <a:lnTo>
                    <a:pt x="3698240" y="507746"/>
                  </a:lnTo>
                  <a:lnTo>
                    <a:pt x="96774" y="507746"/>
                  </a:lnTo>
                  <a:lnTo>
                    <a:pt x="96774" y="495046"/>
                  </a:lnTo>
                  <a:lnTo>
                    <a:pt x="96774" y="507746"/>
                  </a:lnTo>
                  <a:cubicBezTo>
                    <a:pt x="43815" y="507746"/>
                    <a:pt x="0" y="466598"/>
                    <a:pt x="0" y="414655"/>
                  </a:cubicBezTo>
                  <a:lnTo>
                    <a:pt x="0" y="93091"/>
                  </a:lnTo>
                  <a:lnTo>
                    <a:pt x="12700" y="93091"/>
                  </a:lnTo>
                  <a:lnTo>
                    <a:pt x="0" y="93091"/>
                  </a:lnTo>
                  <a:moveTo>
                    <a:pt x="25400" y="93091"/>
                  </a:moveTo>
                  <a:lnTo>
                    <a:pt x="25400" y="414655"/>
                  </a:lnTo>
                  <a:lnTo>
                    <a:pt x="12700" y="414655"/>
                  </a:lnTo>
                  <a:lnTo>
                    <a:pt x="25400" y="414655"/>
                  </a:lnTo>
                  <a:cubicBezTo>
                    <a:pt x="25400" y="451485"/>
                    <a:pt x="56769" y="482346"/>
                    <a:pt x="96774" y="482346"/>
                  </a:cubicBezTo>
                  <a:lnTo>
                    <a:pt x="3698240" y="482346"/>
                  </a:lnTo>
                  <a:cubicBezTo>
                    <a:pt x="3738245" y="482346"/>
                    <a:pt x="3769614" y="451485"/>
                    <a:pt x="3769614" y="414655"/>
                  </a:cubicBezTo>
                  <a:lnTo>
                    <a:pt x="3769614" y="93091"/>
                  </a:lnTo>
                  <a:cubicBezTo>
                    <a:pt x="3769614" y="56261"/>
                    <a:pt x="3738245" y="25400"/>
                    <a:pt x="3698240" y="25400"/>
                  </a:cubicBezTo>
                  <a:lnTo>
                    <a:pt x="96774" y="25400"/>
                  </a:lnTo>
                  <a:lnTo>
                    <a:pt x="96774" y="12700"/>
                  </a:lnTo>
                  <a:lnTo>
                    <a:pt x="96774" y="25400"/>
                  </a:lnTo>
                  <a:cubicBezTo>
                    <a:pt x="56769" y="25400"/>
                    <a:pt x="25400" y="56261"/>
                    <a:pt x="25400" y="93091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4343641" y="6277535"/>
            <a:ext cx="2558850" cy="380850"/>
            <a:chOff x="0" y="0"/>
            <a:chExt cx="3411800" cy="507800"/>
          </a:xfrm>
        </p:grpSpPr>
        <p:sp>
          <p:nvSpPr>
            <p:cNvPr id="49" name="Freeform 49"/>
            <p:cNvSpPr/>
            <p:nvPr/>
          </p:nvSpPr>
          <p:spPr>
            <a:xfrm>
              <a:off x="12700" y="12700"/>
              <a:ext cx="3386328" cy="482346"/>
            </a:xfrm>
            <a:custGeom>
              <a:avLst/>
              <a:gdLst/>
              <a:ahLst/>
              <a:cxnLst/>
              <a:rect l="l" t="t" r="r" b="b"/>
              <a:pathLst>
                <a:path w="3386328" h="482346">
                  <a:moveTo>
                    <a:pt x="0" y="80391"/>
                  </a:moveTo>
                  <a:cubicBezTo>
                    <a:pt x="0" y="35941"/>
                    <a:pt x="37592" y="0"/>
                    <a:pt x="83947" y="0"/>
                  </a:cubicBezTo>
                  <a:lnTo>
                    <a:pt x="3302381" y="0"/>
                  </a:lnTo>
                  <a:cubicBezTo>
                    <a:pt x="3348736" y="0"/>
                    <a:pt x="3386328" y="35941"/>
                    <a:pt x="3386328" y="80391"/>
                  </a:cubicBezTo>
                  <a:lnTo>
                    <a:pt x="3386328" y="401955"/>
                  </a:lnTo>
                  <a:cubicBezTo>
                    <a:pt x="3386328" y="446405"/>
                    <a:pt x="3348736" y="482346"/>
                    <a:pt x="3302381" y="482346"/>
                  </a:cubicBezTo>
                  <a:lnTo>
                    <a:pt x="83947" y="482346"/>
                  </a:lnTo>
                  <a:cubicBezTo>
                    <a:pt x="37592" y="482346"/>
                    <a:pt x="0" y="446405"/>
                    <a:pt x="0" y="401955"/>
                  </a:cubicBezTo>
                  <a:close/>
                </a:path>
              </a:pathLst>
            </a:custGeom>
            <a:solidFill>
              <a:srgbClr val="BBE3FE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3411728" cy="507746"/>
            </a:xfrm>
            <a:custGeom>
              <a:avLst/>
              <a:gdLst/>
              <a:ahLst/>
              <a:cxnLst/>
              <a:rect l="l" t="t" r="r" b="b"/>
              <a:pathLst>
                <a:path w="3411728" h="507746">
                  <a:moveTo>
                    <a:pt x="0" y="93091"/>
                  </a:moveTo>
                  <a:cubicBezTo>
                    <a:pt x="0" y="41148"/>
                    <a:pt x="43815" y="0"/>
                    <a:pt x="96647" y="0"/>
                  </a:cubicBezTo>
                  <a:lnTo>
                    <a:pt x="3315081" y="0"/>
                  </a:lnTo>
                  <a:lnTo>
                    <a:pt x="3315081" y="12700"/>
                  </a:lnTo>
                  <a:lnTo>
                    <a:pt x="3315081" y="0"/>
                  </a:lnTo>
                  <a:cubicBezTo>
                    <a:pt x="3367913" y="0"/>
                    <a:pt x="3411728" y="41148"/>
                    <a:pt x="3411728" y="93091"/>
                  </a:cubicBezTo>
                  <a:lnTo>
                    <a:pt x="3399028" y="93091"/>
                  </a:lnTo>
                  <a:lnTo>
                    <a:pt x="3411728" y="93091"/>
                  </a:lnTo>
                  <a:lnTo>
                    <a:pt x="3411728" y="414655"/>
                  </a:lnTo>
                  <a:lnTo>
                    <a:pt x="3399028" y="414655"/>
                  </a:lnTo>
                  <a:lnTo>
                    <a:pt x="3411728" y="414655"/>
                  </a:lnTo>
                  <a:cubicBezTo>
                    <a:pt x="3411728" y="466598"/>
                    <a:pt x="3367913" y="507746"/>
                    <a:pt x="3315081" y="507746"/>
                  </a:cubicBezTo>
                  <a:lnTo>
                    <a:pt x="3315081" y="495046"/>
                  </a:lnTo>
                  <a:lnTo>
                    <a:pt x="3315081" y="507746"/>
                  </a:lnTo>
                  <a:lnTo>
                    <a:pt x="96647" y="507746"/>
                  </a:lnTo>
                  <a:lnTo>
                    <a:pt x="96647" y="495046"/>
                  </a:lnTo>
                  <a:lnTo>
                    <a:pt x="96647" y="507746"/>
                  </a:lnTo>
                  <a:cubicBezTo>
                    <a:pt x="43815" y="507746"/>
                    <a:pt x="0" y="466598"/>
                    <a:pt x="0" y="414655"/>
                  </a:cubicBezTo>
                  <a:lnTo>
                    <a:pt x="0" y="93091"/>
                  </a:lnTo>
                  <a:lnTo>
                    <a:pt x="12700" y="93091"/>
                  </a:lnTo>
                  <a:lnTo>
                    <a:pt x="0" y="93091"/>
                  </a:lnTo>
                  <a:moveTo>
                    <a:pt x="25400" y="93091"/>
                  </a:moveTo>
                  <a:lnTo>
                    <a:pt x="25400" y="414655"/>
                  </a:lnTo>
                  <a:lnTo>
                    <a:pt x="12700" y="414655"/>
                  </a:lnTo>
                  <a:lnTo>
                    <a:pt x="25400" y="414655"/>
                  </a:lnTo>
                  <a:cubicBezTo>
                    <a:pt x="25400" y="451485"/>
                    <a:pt x="56769" y="482346"/>
                    <a:pt x="96647" y="482346"/>
                  </a:cubicBezTo>
                  <a:lnTo>
                    <a:pt x="3315081" y="482346"/>
                  </a:lnTo>
                  <a:cubicBezTo>
                    <a:pt x="3354959" y="482346"/>
                    <a:pt x="3386328" y="451485"/>
                    <a:pt x="3386328" y="414655"/>
                  </a:cubicBezTo>
                  <a:lnTo>
                    <a:pt x="3386328" y="93091"/>
                  </a:lnTo>
                  <a:cubicBezTo>
                    <a:pt x="3386328" y="56261"/>
                    <a:pt x="3354959" y="25400"/>
                    <a:pt x="3315081" y="25400"/>
                  </a:cubicBezTo>
                  <a:lnTo>
                    <a:pt x="96647" y="25400"/>
                  </a:lnTo>
                  <a:lnTo>
                    <a:pt x="96647" y="12700"/>
                  </a:lnTo>
                  <a:lnTo>
                    <a:pt x="96647" y="25400"/>
                  </a:lnTo>
                  <a:cubicBezTo>
                    <a:pt x="56769" y="25400"/>
                    <a:pt x="25400" y="56261"/>
                    <a:pt x="25400" y="93091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7045891" y="7947635"/>
            <a:ext cx="2846250" cy="380850"/>
            <a:chOff x="0" y="0"/>
            <a:chExt cx="3795000" cy="507800"/>
          </a:xfrm>
        </p:grpSpPr>
        <p:sp>
          <p:nvSpPr>
            <p:cNvPr id="52" name="Freeform 52"/>
            <p:cNvSpPr/>
            <p:nvPr/>
          </p:nvSpPr>
          <p:spPr>
            <a:xfrm>
              <a:off x="12700" y="12700"/>
              <a:ext cx="3769614" cy="482346"/>
            </a:xfrm>
            <a:custGeom>
              <a:avLst/>
              <a:gdLst/>
              <a:ahLst/>
              <a:cxnLst/>
              <a:rect l="l" t="t" r="r" b="b"/>
              <a:pathLst>
                <a:path w="3769614" h="482346">
                  <a:moveTo>
                    <a:pt x="0" y="80391"/>
                  </a:moveTo>
                  <a:cubicBezTo>
                    <a:pt x="0" y="35941"/>
                    <a:pt x="37592" y="0"/>
                    <a:pt x="84074" y="0"/>
                  </a:cubicBezTo>
                  <a:lnTo>
                    <a:pt x="3685540" y="0"/>
                  </a:lnTo>
                  <a:cubicBezTo>
                    <a:pt x="3732022" y="0"/>
                    <a:pt x="3769614" y="35941"/>
                    <a:pt x="3769614" y="80391"/>
                  </a:cubicBezTo>
                  <a:lnTo>
                    <a:pt x="3769614" y="401955"/>
                  </a:lnTo>
                  <a:cubicBezTo>
                    <a:pt x="3769614" y="446405"/>
                    <a:pt x="3732022" y="482346"/>
                    <a:pt x="3685540" y="482346"/>
                  </a:cubicBezTo>
                  <a:lnTo>
                    <a:pt x="84074" y="482346"/>
                  </a:lnTo>
                  <a:cubicBezTo>
                    <a:pt x="37592" y="482346"/>
                    <a:pt x="0" y="446405"/>
                    <a:pt x="0" y="401955"/>
                  </a:cubicBezTo>
                  <a:close/>
                </a:path>
              </a:pathLst>
            </a:custGeom>
            <a:solidFill>
              <a:srgbClr val="D6EEFE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3795014" cy="507746"/>
            </a:xfrm>
            <a:custGeom>
              <a:avLst/>
              <a:gdLst/>
              <a:ahLst/>
              <a:cxnLst/>
              <a:rect l="l" t="t" r="r" b="b"/>
              <a:pathLst>
                <a:path w="3795014" h="507746">
                  <a:moveTo>
                    <a:pt x="0" y="93091"/>
                  </a:moveTo>
                  <a:cubicBezTo>
                    <a:pt x="0" y="41148"/>
                    <a:pt x="43815" y="0"/>
                    <a:pt x="96774" y="0"/>
                  </a:cubicBezTo>
                  <a:lnTo>
                    <a:pt x="3698240" y="0"/>
                  </a:lnTo>
                  <a:lnTo>
                    <a:pt x="3698240" y="12700"/>
                  </a:lnTo>
                  <a:lnTo>
                    <a:pt x="3698240" y="0"/>
                  </a:lnTo>
                  <a:cubicBezTo>
                    <a:pt x="3751199" y="0"/>
                    <a:pt x="3795014" y="41148"/>
                    <a:pt x="3795014" y="93091"/>
                  </a:cubicBezTo>
                  <a:lnTo>
                    <a:pt x="3782314" y="93091"/>
                  </a:lnTo>
                  <a:lnTo>
                    <a:pt x="3795014" y="93091"/>
                  </a:lnTo>
                  <a:lnTo>
                    <a:pt x="3795014" y="414655"/>
                  </a:lnTo>
                  <a:lnTo>
                    <a:pt x="3782314" y="414655"/>
                  </a:lnTo>
                  <a:lnTo>
                    <a:pt x="3795014" y="414655"/>
                  </a:lnTo>
                  <a:cubicBezTo>
                    <a:pt x="3795014" y="466598"/>
                    <a:pt x="3751199" y="507746"/>
                    <a:pt x="3698240" y="507746"/>
                  </a:cubicBezTo>
                  <a:lnTo>
                    <a:pt x="3698240" y="495046"/>
                  </a:lnTo>
                  <a:lnTo>
                    <a:pt x="3698240" y="507746"/>
                  </a:lnTo>
                  <a:lnTo>
                    <a:pt x="96774" y="507746"/>
                  </a:lnTo>
                  <a:lnTo>
                    <a:pt x="96774" y="495046"/>
                  </a:lnTo>
                  <a:lnTo>
                    <a:pt x="96774" y="507746"/>
                  </a:lnTo>
                  <a:cubicBezTo>
                    <a:pt x="43815" y="507746"/>
                    <a:pt x="0" y="466598"/>
                    <a:pt x="0" y="414655"/>
                  </a:cubicBezTo>
                  <a:lnTo>
                    <a:pt x="0" y="93091"/>
                  </a:lnTo>
                  <a:lnTo>
                    <a:pt x="12700" y="93091"/>
                  </a:lnTo>
                  <a:lnTo>
                    <a:pt x="0" y="93091"/>
                  </a:lnTo>
                  <a:moveTo>
                    <a:pt x="25400" y="93091"/>
                  </a:moveTo>
                  <a:lnTo>
                    <a:pt x="25400" y="414655"/>
                  </a:lnTo>
                  <a:lnTo>
                    <a:pt x="12700" y="414655"/>
                  </a:lnTo>
                  <a:lnTo>
                    <a:pt x="25400" y="414655"/>
                  </a:lnTo>
                  <a:cubicBezTo>
                    <a:pt x="25400" y="451485"/>
                    <a:pt x="56769" y="482346"/>
                    <a:pt x="96774" y="482346"/>
                  </a:cubicBezTo>
                  <a:lnTo>
                    <a:pt x="3698240" y="482346"/>
                  </a:lnTo>
                  <a:cubicBezTo>
                    <a:pt x="3738245" y="482346"/>
                    <a:pt x="3769614" y="451485"/>
                    <a:pt x="3769614" y="414655"/>
                  </a:cubicBezTo>
                  <a:lnTo>
                    <a:pt x="3769614" y="93091"/>
                  </a:lnTo>
                  <a:cubicBezTo>
                    <a:pt x="3769614" y="56261"/>
                    <a:pt x="3738245" y="25400"/>
                    <a:pt x="3698240" y="25400"/>
                  </a:cubicBezTo>
                  <a:lnTo>
                    <a:pt x="96774" y="25400"/>
                  </a:lnTo>
                  <a:lnTo>
                    <a:pt x="96774" y="12700"/>
                  </a:lnTo>
                  <a:lnTo>
                    <a:pt x="96774" y="25400"/>
                  </a:lnTo>
                  <a:cubicBezTo>
                    <a:pt x="56769" y="25400"/>
                    <a:pt x="25400" y="56261"/>
                    <a:pt x="25400" y="93091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0035541" y="7947635"/>
            <a:ext cx="2846250" cy="380850"/>
            <a:chOff x="0" y="0"/>
            <a:chExt cx="3795000" cy="507800"/>
          </a:xfrm>
        </p:grpSpPr>
        <p:sp>
          <p:nvSpPr>
            <p:cNvPr id="55" name="Freeform 55"/>
            <p:cNvSpPr/>
            <p:nvPr/>
          </p:nvSpPr>
          <p:spPr>
            <a:xfrm>
              <a:off x="12700" y="12700"/>
              <a:ext cx="3769614" cy="482346"/>
            </a:xfrm>
            <a:custGeom>
              <a:avLst/>
              <a:gdLst/>
              <a:ahLst/>
              <a:cxnLst/>
              <a:rect l="l" t="t" r="r" b="b"/>
              <a:pathLst>
                <a:path w="3769614" h="482346">
                  <a:moveTo>
                    <a:pt x="0" y="80391"/>
                  </a:moveTo>
                  <a:cubicBezTo>
                    <a:pt x="0" y="35941"/>
                    <a:pt x="37592" y="0"/>
                    <a:pt x="84074" y="0"/>
                  </a:cubicBezTo>
                  <a:lnTo>
                    <a:pt x="3685540" y="0"/>
                  </a:lnTo>
                  <a:cubicBezTo>
                    <a:pt x="3732022" y="0"/>
                    <a:pt x="3769614" y="35941"/>
                    <a:pt x="3769614" y="80391"/>
                  </a:cubicBezTo>
                  <a:lnTo>
                    <a:pt x="3769614" y="401955"/>
                  </a:lnTo>
                  <a:cubicBezTo>
                    <a:pt x="3769614" y="446405"/>
                    <a:pt x="3732022" y="482346"/>
                    <a:pt x="3685540" y="482346"/>
                  </a:cubicBezTo>
                  <a:lnTo>
                    <a:pt x="84074" y="482346"/>
                  </a:lnTo>
                  <a:cubicBezTo>
                    <a:pt x="37592" y="482346"/>
                    <a:pt x="0" y="446405"/>
                    <a:pt x="0" y="401955"/>
                  </a:cubicBezTo>
                  <a:close/>
                </a:path>
              </a:pathLst>
            </a:custGeom>
            <a:solidFill>
              <a:srgbClr val="D6EEFE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0"/>
              <a:ext cx="3795014" cy="507746"/>
            </a:xfrm>
            <a:custGeom>
              <a:avLst/>
              <a:gdLst/>
              <a:ahLst/>
              <a:cxnLst/>
              <a:rect l="l" t="t" r="r" b="b"/>
              <a:pathLst>
                <a:path w="3795014" h="507746">
                  <a:moveTo>
                    <a:pt x="0" y="93091"/>
                  </a:moveTo>
                  <a:cubicBezTo>
                    <a:pt x="0" y="41148"/>
                    <a:pt x="43815" y="0"/>
                    <a:pt x="96774" y="0"/>
                  </a:cubicBezTo>
                  <a:lnTo>
                    <a:pt x="3698240" y="0"/>
                  </a:lnTo>
                  <a:lnTo>
                    <a:pt x="3698240" y="12700"/>
                  </a:lnTo>
                  <a:lnTo>
                    <a:pt x="3698240" y="0"/>
                  </a:lnTo>
                  <a:cubicBezTo>
                    <a:pt x="3751199" y="0"/>
                    <a:pt x="3795014" y="41148"/>
                    <a:pt x="3795014" y="93091"/>
                  </a:cubicBezTo>
                  <a:lnTo>
                    <a:pt x="3782314" y="93091"/>
                  </a:lnTo>
                  <a:lnTo>
                    <a:pt x="3795014" y="93091"/>
                  </a:lnTo>
                  <a:lnTo>
                    <a:pt x="3795014" y="414655"/>
                  </a:lnTo>
                  <a:lnTo>
                    <a:pt x="3782314" y="414655"/>
                  </a:lnTo>
                  <a:lnTo>
                    <a:pt x="3795014" y="414655"/>
                  </a:lnTo>
                  <a:cubicBezTo>
                    <a:pt x="3795014" y="466598"/>
                    <a:pt x="3751199" y="507746"/>
                    <a:pt x="3698240" y="507746"/>
                  </a:cubicBezTo>
                  <a:lnTo>
                    <a:pt x="3698240" y="495046"/>
                  </a:lnTo>
                  <a:lnTo>
                    <a:pt x="3698240" y="507746"/>
                  </a:lnTo>
                  <a:lnTo>
                    <a:pt x="96774" y="507746"/>
                  </a:lnTo>
                  <a:lnTo>
                    <a:pt x="96774" y="495046"/>
                  </a:lnTo>
                  <a:lnTo>
                    <a:pt x="96774" y="507746"/>
                  </a:lnTo>
                  <a:cubicBezTo>
                    <a:pt x="43815" y="507746"/>
                    <a:pt x="0" y="466598"/>
                    <a:pt x="0" y="414655"/>
                  </a:cubicBezTo>
                  <a:lnTo>
                    <a:pt x="0" y="93091"/>
                  </a:lnTo>
                  <a:lnTo>
                    <a:pt x="12700" y="93091"/>
                  </a:lnTo>
                  <a:lnTo>
                    <a:pt x="0" y="93091"/>
                  </a:lnTo>
                  <a:moveTo>
                    <a:pt x="25400" y="93091"/>
                  </a:moveTo>
                  <a:lnTo>
                    <a:pt x="25400" y="414655"/>
                  </a:lnTo>
                  <a:lnTo>
                    <a:pt x="12700" y="414655"/>
                  </a:lnTo>
                  <a:lnTo>
                    <a:pt x="25400" y="414655"/>
                  </a:lnTo>
                  <a:cubicBezTo>
                    <a:pt x="25400" y="451485"/>
                    <a:pt x="56769" y="482346"/>
                    <a:pt x="96774" y="482346"/>
                  </a:cubicBezTo>
                  <a:lnTo>
                    <a:pt x="3698240" y="482346"/>
                  </a:lnTo>
                  <a:cubicBezTo>
                    <a:pt x="3738245" y="482346"/>
                    <a:pt x="3769614" y="451485"/>
                    <a:pt x="3769614" y="414655"/>
                  </a:cubicBezTo>
                  <a:lnTo>
                    <a:pt x="3769614" y="93091"/>
                  </a:lnTo>
                  <a:cubicBezTo>
                    <a:pt x="3769614" y="56261"/>
                    <a:pt x="3738245" y="25400"/>
                    <a:pt x="3698240" y="25400"/>
                  </a:cubicBezTo>
                  <a:lnTo>
                    <a:pt x="96774" y="25400"/>
                  </a:lnTo>
                  <a:lnTo>
                    <a:pt x="96774" y="12700"/>
                  </a:lnTo>
                  <a:lnTo>
                    <a:pt x="96774" y="25400"/>
                  </a:lnTo>
                  <a:cubicBezTo>
                    <a:pt x="56769" y="25400"/>
                    <a:pt x="25400" y="56261"/>
                    <a:pt x="25400" y="93091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276390">
            <a:off x="3276874" y="1172250"/>
            <a:ext cx="3374952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8285748">
            <a:off x="1308276" y="1802750"/>
            <a:ext cx="2254648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3363387">
            <a:off x="-647017" y="1318400"/>
            <a:ext cx="2887035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98800" y="1919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00800" y="776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332562" y="995264"/>
            <a:ext cx="577228" cy="576674"/>
            <a:chOff x="0" y="0"/>
            <a:chExt cx="769637" cy="768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9620" cy="768858"/>
            </a:xfrm>
            <a:custGeom>
              <a:avLst/>
              <a:gdLst/>
              <a:ahLst/>
              <a:cxnLst/>
              <a:rect l="l" t="t" r="r" b="b"/>
              <a:pathLst>
                <a:path w="769620" h="768858">
                  <a:moveTo>
                    <a:pt x="384810" y="0"/>
                  </a:moveTo>
                  <a:cubicBezTo>
                    <a:pt x="597408" y="0"/>
                    <a:pt x="769620" y="172212"/>
                    <a:pt x="769620" y="384048"/>
                  </a:cubicBezTo>
                  <a:cubicBezTo>
                    <a:pt x="769620" y="596646"/>
                    <a:pt x="597408" y="768858"/>
                    <a:pt x="384810" y="768858"/>
                  </a:cubicBezTo>
                  <a:cubicBezTo>
                    <a:pt x="172212" y="768858"/>
                    <a:pt x="0" y="596646"/>
                    <a:pt x="0" y="384048"/>
                  </a:cubicBezTo>
                  <a:cubicBezTo>
                    <a:pt x="0" y="172212"/>
                    <a:pt x="172212" y="0"/>
                    <a:pt x="384810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328078" y="9902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405560" y="1068268"/>
            <a:ext cx="431252" cy="430674"/>
            <a:chOff x="0" y="0"/>
            <a:chExt cx="575003" cy="5742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5056" cy="574294"/>
            </a:xfrm>
            <a:custGeom>
              <a:avLst/>
              <a:gdLst/>
              <a:ahLst/>
              <a:cxnLst/>
              <a:rect l="l" t="t" r="r" b="b"/>
              <a:pathLst>
                <a:path w="575056" h="574294">
                  <a:moveTo>
                    <a:pt x="287528" y="0"/>
                  </a:moveTo>
                  <a:cubicBezTo>
                    <a:pt x="446278" y="0"/>
                    <a:pt x="575056" y="128016"/>
                    <a:pt x="575056" y="286766"/>
                  </a:cubicBezTo>
                  <a:cubicBezTo>
                    <a:pt x="575056" y="445516"/>
                    <a:pt x="446151" y="574294"/>
                    <a:pt x="287528" y="574294"/>
                  </a:cubicBezTo>
                  <a:cubicBezTo>
                    <a:pt x="128905" y="574294"/>
                    <a:pt x="0" y="445516"/>
                    <a:pt x="0" y="286766"/>
                  </a:cubicBezTo>
                  <a:cubicBezTo>
                    <a:pt x="0" y="128016"/>
                    <a:pt x="128778" y="0"/>
                    <a:pt x="2875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6401050" y="1063204"/>
            <a:ext cx="440246" cy="440800"/>
          </a:xfrm>
          <a:custGeom>
            <a:avLst/>
            <a:gdLst/>
            <a:ahLst/>
            <a:cxnLst/>
            <a:rect l="l" t="t" r="r" b="b"/>
            <a:pathLst>
              <a:path w="440246" h="440800">
                <a:moveTo>
                  <a:pt x="0" y="0"/>
                </a:moveTo>
                <a:lnTo>
                  <a:pt x="440246" y="0"/>
                </a:lnTo>
                <a:lnTo>
                  <a:pt x="440246" y="440800"/>
                </a:lnTo>
                <a:lnTo>
                  <a:pt x="0" y="440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485282" y="1147418"/>
            <a:ext cx="272354" cy="272354"/>
            <a:chOff x="0" y="0"/>
            <a:chExt cx="363139" cy="3631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3093" cy="363220"/>
            </a:xfrm>
            <a:custGeom>
              <a:avLst/>
              <a:gdLst/>
              <a:ahLst/>
              <a:cxnLst/>
              <a:rect l="l" t="t" r="r" b="b"/>
              <a:pathLst>
                <a:path w="363093" h="363220">
                  <a:moveTo>
                    <a:pt x="181229" y="0"/>
                  </a:moveTo>
                  <a:cubicBezTo>
                    <a:pt x="281559" y="0"/>
                    <a:pt x="363093" y="81661"/>
                    <a:pt x="363093" y="181229"/>
                  </a:cubicBezTo>
                  <a:cubicBezTo>
                    <a:pt x="363093" y="281559"/>
                    <a:pt x="281559" y="363220"/>
                    <a:pt x="181229" y="363220"/>
                  </a:cubicBezTo>
                  <a:cubicBezTo>
                    <a:pt x="80899" y="363220"/>
                    <a:pt x="0" y="281559"/>
                    <a:pt x="0" y="181229"/>
                  </a:cubicBezTo>
                  <a:cubicBezTo>
                    <a:pt x="0" y="81661"/>
                    <a:pt x="80899" y="0"/>
                    <a:pt x="181229" y="0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6480218" y="1142934"/>
            <a:ext cx="281902" cy="281348"/>
          </a:xfrm>
          <a:custGeom>
            <a:avLst/>
            <a:gdLst/>
            <a:ahLst/>
            <a:cxnLst/>
            <a:rect l="l" t="t" r="r" b="b"/>
            <a:pathLst>
              <a:path w="281902" h="281348">
                <a:moveTo>
                  <a:pt x="0" y="0"/>
                </a:moveTo>
                <a:lnTo>
                  <a:pt x="281902" y="0"/>
                </a:lnTo>
                <a:lnTo>
                  <a:pt x="281902" y="281348"/>
                </a:lnTo>
                <a:lnTo>
                  <a:pt x="0" y="281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054224" y="722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60824" y="4854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03424" y="33072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rot="1519839">
            <a:off x="1449177" y="8967500"/>
            <a:ext cx="2581446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8006087">
            <a:off x="-373533" y="9277250"/>
            <a:ext cx="2329867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998800" y="7881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639150" y="91735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25050" y="92911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60824" y="97046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108224" y="7797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883625" y="4022225"/>
            <a:ext cx="6731550" cy="243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 Picture Is Worth a Thousand Words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948173">
            <a:off x="1045430" y="9104200"/>
            <a:ext cx="1611340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7902640">
            <a:off x="-311393" y="9329000"/>
            <a:ext cx="1804185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3450" y="83675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51578" y="920935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1519839">
            <a:off x="14260327" y="1132900"/>
            <a:ext cx="2581446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8006087">
            <a:off x="16334617" y="823150"/>
            <a:ext cx="2329867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6128550" y="1053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67750" y="3417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15900" y="4593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32700" y="2249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38925" y="1107175"/>
            <a:ext cx="152101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Infographics Make Your Idea</a:t>
            </a:r>
          </a:p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Understandable…</a:t>
            </a:r>
          </a:p>
          <a:p>
            <a:pPr algn="ctr">
              <a:lnSpc>
                <a:spcPts val="6719"/>
              </a:lnSpc>
            </a:pPr>
            <a:endParaRPr lang="en-US" sz="5599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954742" y="2717520"/>
            <a:ext cx="6378503" cy="6396406"/>
          </a:xfrm>
          <a:custGeom>
            <a:avLst/>
            <a:gdLst/>
            <a:ahLst/>
            <a:cxnLst/>
            <a:rect l="l" t="t" r="r" b="b"/>
            <a:pathLst>
              <a:path w="6378503" h="6396406">
                <a:moveTo>
                  <a:pt x="0" y="0"/>
                </a:moveTo>
                <a:lnTo>
                  <a:pt x="6378504" y="0"/>
                </a:lnTo>
                <a:lnTo>
                  <a:pt x="6378504" y="6396406"/>
                </a:lnTo>
                <a:lnTo>
                  <a:pt x="0" y="63964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01227" y="3734800"/>
            <a:ext cx="3826950" cy="57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Mercury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01227" y="4369356"/>
            <a:ext cx="38269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Mercury is the closest planet to the Sun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1227" y="5904324"/>
            <a:ext cx="3826950" cy="57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Jupiter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1227" y="6628200"/>
            <a:ext cx="38269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Jupiter is the biggest planet of them all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49079" y="3734800"/>
            <a:ext cx="3826950" cy="57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Neptune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49079" y="4369358"/>
            <a:ext cx="38269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Neptune is the farthest planet from the Sun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49079" y="5904324"/>
            <a:ext cx="3826950" cy="57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Saturn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9079" y="6628200"/>
            <a:ext cx="3826950" cy="10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Saturn is the ringed one and a gas giant</a:t>
            </a:r>
          </a:p>
        </p:txBody>
      </p:sp>
      <p:sp>
        <p:nvSpPr>
          <p:cNvPr id="23" name="Freeform 23"/>
          <p:cNvSpPr/>
          <p:nvPr/>
        </p:nvSpPr>
        <p:spPr>
          <a:xfrm>
            <a:off x="9265028" y="7648686"/>
            <a:ext cx="420454" cy="472826"/>
          </a:xfrm>
          <a:custGeom>
            <a:avLst/>
            <a:gdLst/>
            <a:ahLst/>
            <a:cxnLst/>
            <a:rect l="l" t="t" r="r" b="b"/>
            <a:pathLst>
              <a:path w="420454" h="472826">
                <a:moveTo>
                  <a:pt x="0" y="0"/>
                </a:moveTo>
                <a:lnTo>
                  <a:pt x="420454" y="0"/>
                </a:lnTo>
                <a:lnTo>
                  <a:pt x="420454" y="472826"/>
                </a:lnTo>
                <a:lnTo>
                  <a:pt x="0" y="4728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581606" y="3707510"/>
            <a:ext cx="477234" cy="474710"/>
          </a:xfrm>
          <a:custGeom>
            <a:avLst/>
            <a:gdLst/>
            <a:ahLst/>
            <a:cxnLst/>
            <a:rect l="l" t="t" r="r" b="b"/>
            <a:pathLst>
              <a:path w="477234" h="474710">
                <a:moveTo>
                  <a:pt x="0" y="0"/>
                </a:moveTo>
                <a:lnTo>
                  <a:pt x="477234" y="0"/>
                </a:lnTo>
                <a:lnTo>
                  <a:pt x="477234" y="474710"/>
                </a:lnTo>
                <a:lnTo>
                  <a:pt x="0" y="4747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53980" y="5411370"/>
            <a:ext cx="477234" cy="476874"/>
          </a:xfrm>
          <a:custGeom>
            <a:avLst/>
            <a:gdLst/>
            <a:ahLst/>
            <a:cxnLst/>
            <a:rect l="l" t="t" r="r" b="b"/>
            <a:pathLst>
              <a:path w="477234" h="476874">
                <a:moveTo>
                  <a:pt x="0" y="0"/>
                </a:moveTo>
                <a:lnTo>
                  <a:pt x="477234" y="0"/>
                </a:lnTo>
                <a:lnTo>
                  <a:pt x="477234" y="476874"/>
                </a:lnTo>
                <a:lnTo>
                  <a:pt x="0" y="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990680" y="5888060"/>
            <a:ext cx="367402" cy="474670"/>
          </a:xfrm>
          <a:custGeom>
            <a:avLst/>
            <a:gdLst/>
            <a:ahLst/>
            <a:cxnLst/>
            <a:rect l="l" t="t" r="r" b="b"/>
            <a:pathLst>
              <a:path w="367402" h="474670">
                <a:moveTo>
                  <a:pt x="0" y="0"/>
                </a:moveTo>
                <a:lnTo>
                  <a:pt x="367402" y="0"/>
                </a:lnTo>
                <a:lnTo>
                  <a:pt x="367402" y="474670"/>
                </a:lnTo>
                <a:lnTo>
                  <a:pt x="0" y="4746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6959">
            <a:off x="14329607" y="7830000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258700" y="8584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8476" y="7441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65526" y="64249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386959">
            <a:off x="-1063493" y="2502626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65700" y="583576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5476" y="23062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2476" y="3557676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5700" y="400632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6200" y="41697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58700" y="99774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95100" y="6858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rot="5384913">
            <a:off x="14644004" y="2160900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4913">
            <a:off x="-734396" y="8132168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34125" y="9166251"/>
            <a:ext cx="203850" cy="203850"/>
            <a:chOff x="0" y="0"/>
            <a:chExt cx="271800" cy="27180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34125" y="7871151"/>
            <a:ext cx="203850" cy="203850"/>
            <a:chOff x="0" y="0"/>
            <a:chExt cx="271800" cy="27180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712525" y="2897475"/>
            <a:ext cx="203850" cy="203850"/>
            <a:chOff x="0" y="0"/>
            <a:chExt cx="271800" cy="271800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712525" y="460225"/>
            <a:ext cx="203850" cy="203850"/>
            <a:chOff x="0" y="0"/>
            <a:chExt cx="271800" cy="271800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738375" y="729981"/>
            <a:ext cx="10810950" cy="10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…And the Same Goes for Tables</a:t>
            </a:r>
          </a:p>
        </p:txBody>
      </p:sp>
      <p:graphicFrame>
        <p:nvGraphicFramePr>
          <p:cNvPr id="29" name="Table 29"/>
          <p:cNvGraphicFramePr>
            <a:graphicFrameLocks noGrp="1"/>
          </p:cNvGraphicFramePr>
          <p:nvPr/>
        </p:nvGraphicFramePr>
        <p:xfrm>
          <a:off x="3144200" y="2786120"/>
          <a:ext cx="11988800" cy="5994401"/>
        </p:xfrm>
        <a:graphic>
          <a:graphicData uri="http://schemas.openxmlformats.org/drawingml/2006/table">
            <a:tbl>
              <a:tblPr/>
              <a:tblGrid>
                <a:gridCol w="299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55228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Mass</a:t>
                      </a:r>
                      <a:endParaRPr lang="en-US" sz="1100"/>
                    </a:p>
                    <a:p>
                      <a:pPr algn="ctr">
                        <a:lnSpc>
                          <a:spcPts val="4320"/>
                        </a:lnSpc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(earths)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Diameter</a:t>
                      </a:r>
                      <a:endParaRPr lang="en-US" sz="1100"/>
                    </a:p>
                    <a:p>
                      <a:pPr algn="ctr">
                        <a:lnSpc>
                          <a:spcPts val="4320"/>
                        </a:lnSpc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(earths)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Gravity</a:t>
                      </a:r>
                      <a:endParaRPr lang="en-US" sz="1100"/>
                    </a:p>
                    <a:p>
                      <a:pPr algn="ctr">
                        <a:lnSpc>
                          <a:spcPts val="4320"/>
                        </a:lnSpc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(earths)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C6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6391"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77C6F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Mercury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0.06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0.38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0.38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C6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6391"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77C6F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Mars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0.11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0.53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0.38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391"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77C6F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Saturn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95.2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9.4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3600">
                          <a:solidFill>
                            <a:srgbClr val="49494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1.16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3D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15898964" y="1740250"/>
            <a:ext cx="2113471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1168354">
            <a:off x="1081262" y="987076"/>
            <a:ext cx="259317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7903957">
            <a:off x="-306937" y="1202676"/>
            <a:ext cx="1779074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47500" y="25072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77478" y="1116326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3500" y="725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9211909">
            <a:off x="16174614" y="508150"/>
            <a:ext cx="226127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5647750" y="4047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397300" y="22349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356700" y="31636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rot="9872942">
            <a:off x="10151039" y="9332450"/>
            <a:ext cx="2370938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810732">
            <a:off x="12421602" y="9299950"/>
            <a:ext cx="2780411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9800002">
            <a:off x="15026704" y="9208100"/>
            <a:ext cx="2800708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7453619">
            <a:off x="17514117" y="8394200"/>
            <a:ext cx="1007782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4557908" y="90261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198908" y="868092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585558" y="86300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45558" y="93151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443608" y="8284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33457" y="729981"/>
            <a:ext cx="130393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Overview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73175" y="3045552"/>
            <a:ext cx="6931350" cy="480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84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This project analyzes tweeter sentiments with the aim of building a classification model that rates text data into categories </a:t>
            </a:r>
            <a:r>
              <a:rPr lang="en-US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i.e</a:t>
            </a: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Negative,Positive</a:t>
            </a: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and Neutral</a:t>
            </a:r>
          </a:p>
          <a:p>
            <a:pPr marL="285750" indent="-285750" algn="l">
              <a:lnSpc>
                <a:spcPts val="384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Sentiment analysis is essential to comprehending public opinion in today’s digital </a:t>
            </a:r>
            <a:r>
              <a:rPr lang="en-US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environment.Businesses</a:t>
            </a: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 employ this technique to extract valuable amounts of textual data including news </a:t>
            </a:r>
            <a:r>
              <a:rPr lang="en-US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articles,social</a:t>
            </a: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media comments and consumer reviews. </a:t>
            </a:r>
          </a:p>
          <a:p>
            <a:pPr marL="285750" indent="-285750" algn="l">
              <a:lnSpc>
                <a:spcPts val="384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Support vector machines(SVM) and Naïve bayes are among NLP algorithms that can be used</a:t>
            </a:r>
          </a:p>
          <a:p>
            <a:pPr marL="285750" indent="-285750" algn="l">
              <a:lnSpc>
                <a:spcPts val="384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799464" y="2426562"/>
            <a:ext cx="7169506" cy="5868722"/>
          </a:xfrm>
          <a:custGeom>
            <a:avLst/>
            <a:gdLst/>
            <a:ahLst/>
            <a:cxnLst/>
            <a:rect l="l" t="t" r="r" b="b"/>
            <a:pathLst>
              <a:path w="7169506" h="5868722">
                <a:moveTo>
                  <a:pt x="0" y="0"/>
                </a:moveTo>
                <a:lnTo>
                  <a:pt x="7169506" y="0"/>
                </a:lnTo>
                <a:lnTo>
                  <a:pt x="7169506" y="5868722"/>
                </a:lnTo>
                <a:lnTo>
                  <a:pt x="0" y="58687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86959">
            <a:off x="14329607" y="7830000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258700" y="8584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48476" y="7441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65526" y="64249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386959">
            <a:off x="-1063493" y="2502626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65700" y="583576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5476" y="23062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2476" y="3557676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5700" y="400632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6200" y="41697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58700" y="99774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95100" y="6858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rot="5384913">
            <a:off x="14644004" y="2160900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384913">
            <a:off x="-734396" y="8132168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334125" y="9166251"/>
            <a:ext cx="203850" cy="203850"/>
            <a:chOff x="0" y="0"/>
            <a:chExt cx="271800" cy="27180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34125" y="7871151"/>
            <a:ext cx="203850" cy="203850"/>
            <a:chOff x="0" y="0"/>
            <a:chExt cx="271800" cy="27180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6712525" y="2897475"/>
            <a:ext cx="203850" cy="203850"/>
            <a:chOff x="0" y="0"/>
            <a:chExt cx="271800" cy="271800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712525" y="460225"/>
            <a:ext cx="203850" cy="203850"/>
            <a:chOff x="0" y="0"/>
            <a:chExt cx="271800" cy="271800"/>
          </a:xfrm>
        </p:grpSpPr>
        <p:sp>
          <p:nvSpPr>
            <p:cNvPr id="26" name="Freeform 26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3706767" y="739500"/>
            <a:ext cx="10874550" cy="10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Maybe You Need to Divide the Content</a:t>
            </a:r>
          </a:p>
          <a:p>
            <a:pPr algn="ctr">
              <a:lnSpc>
                <a:spcPts val="7200"/>
              </a:lnSpc>
            </a:pPr>
            <a:endParaRPr lang="en-US" sz="600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9322075" y="2261889"/>
            <a:ext cx="5371050" cy="6463650"/>
            <a:chOff x="0" y="0"/>
            <a:chExt cx="7161400" cy="8618200"/>
          </a:xfrm>
        </p:grpSpPr>
        <p:sp>
          <p:nvSpPr>
            <p:cNvPr id="30" name="Freeform 30"/>
            <p:cNvSpPr/>
            <p:nvPr/>
          </p:nvSpPr>
          <p:spPr>
            <a:xfrm>
              <a:off x="12700" y="12700"/>
              <a:ext cx="7136003" cy="8592820"/>
            </a:xfrm>
            <a:custGeom>
              <a:avLst/>
              <a:gdLst/>
              <a:ahLst/>
              <a:cxnLst/>
              <a:rect l="l" t="t" r="r" b="b"/>
              <a:pathLst>
                <a:path w="7136003" h="8592820">
                  <a:moveTo>
                    <a:pt x="0" y="1190117"/>
                  </a:moveTo>
                  <a:cubicBezTo>
                    <a:pt x="0" y="532765"/>
                    <a:pt x="532511" y="0"/>
                    <a:pt x="1189355" y="0"/>
                  </a:cubicBezTo>
                  <a:lnTo>
                    <a:pt x="5946648" y="0"/>
                  </a:lnTo>
                  <a:cubicBezTo>
                    <a:pt x="6603492" y="0"/>
                    <a:pt x="7136003" y="532765"/>
                    <a:pt x="7136003" y="1190117"/>
                  </a:cubicBezTo>
                  <a:lnTo>
                    <a:pt x="7136003" y="7402703"/>
                  </a:lnTo>
                  <a:cubicBezTo>
                    <a:pt x="7136003" y="8059928"/>
                    <a:pt x="6603492" y="8592820"/>
                    <a:pt x="5946648" y="8592820"/>
                  </a:cubicBezTo>
                  <a:lnTo>
                    <a:pt x="1189355" y="8592820"/>
                  </a:lnTo>
                  <a:cubicBezTo>
                    <a:pt x="532511" y="8592820"/>
                    <a:pt x="0" y="8059928"/>
                    <a:pt x="0" y="7402703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7161403" cy="8618220"/>
            </a:xfrm>
            <a:custGeom>
              <a:avLst/>
              <a:gdLst/>
              <a:ahLst/>
              <a:cxnLst/>
              <a:rect l="l" t="t" r="r" b="b"/>
              <a:pathLst>
                <a:path w="7161403" h="8618220">
                  <a:moveTo>
                    <a:pt x="0" y="1202817"/>
                  </a:moveTo>
                  <a:cubicBezTo>
                    <a:pt x="0" y="538480"/>
                    <a:pt x="538226" y="0"/>
                    <a:pt x="1202055" y="0"/>
                  </a:cubicBezTo>
                  <a:lnTo>
                    <a:pt x="5959348" y="0"/>
                  </a:lnTo>
                  <a:lnTo>
                    <a:pt x="5959348" y="12700"/>
                  </a:lnTo>
                  <a:lnTo>
                    <a:pt x="5959348" y="0"/>
                  </a:lnTo>
                  <a:cubicBezTo>
                    <a:pt x="6623177" y="0"/>
                    <a:pt x="7161403" y="538480"/>
                    <a:pt x="7161403" y="1202817"/>
                  </a:cubicBezTo>
                  <a:lnTo>
                    <a:pt x="7148703" y="1202817"/>
                  </a:lnTo>
                  <a:lnTo>
                    <a:pt x="7161403" y="1202817"/>
                  </a:lnTo>
                  <a:lnTo>
                    <a:pt x="7161403" y="7415403"/>
                  </a:lnTo>
                  <a:lnTo>
                    <a:pt x="7148703" y="7415403"/>
                  </a:lnTo>
                  <a:lnTo>
                    <a:pt x="7161403" y="7415403"/>
                  </a:lnTo>
                  <a:cubicBezTo>
                    <a:pt x="7161403" y="8079613"/>
                    <a:pt x="6623177" y="8618220"/>
                    <a:pt x="5959348" y="8618220"/>
                  </a:cubicBezTo>
                  <a:lnTo>
                    <a:pt x="5959348" y="8605520"/>
                  </a:lnTo>
                  <a:lnTo>
                    <a:pt x="5959348" y="8618220"/>
                  </a:lnTo>
                  <a:lnTo>
                    <a:pt x="1202055" y="8618220"/>
                  </a:lnTo>
                  <a:lnTo>
                    <a:pt x="1202055" y="8605520"/>
                  </a:lnTo>
                  <a:lnTo>
                    <a:pt x="1202055" y="8618220"/>
                  </a:lnTo>
                  <a:cubicBezTo>
                    <a:pt x="538226" y="8618220"/>
                    <a:pt x="0" y="8079740"/>
                    <a:pt x="0" y="7415403"/>
                  </a:cubicBezTo>
                  <a:lnTo>
                    <a:pt x="0" y="1202817"/>
                  </a:lnTo>
                  <a:lnTo>
                    <a:pt x="12700" y="1202817"/>
                  </a:lnTo>
                  <a:lnTo>
                    <a:pt x="0" y="1202817"/>
                  </a:lnTo>
                  <a:moveTo>
                    <a:pt x="25400" y="1202817"/>
                  </a:moveTo>
                  <a:lnTo>
                    <a:pt x="25400" y="7415403"/>
                  </a:lnTo>
                  <a:lnTo>
                    <a:pt x="12700" y="7415403"/>
                  </a:lnTo>
                  <a:lnTo>
                    <a:pt x="25400" y="7415403"/>
                  </a:lnTo>
                  <a:cubicBezTo>
                    <a:pt x="25400" y="8065643"/>
                    <a:pt x="552196" y="8592820"/>
                    <a:pt x="1202055" y="8592820"/>
                  </a:cubicBezTo>
                  <a:lnTo>
                    <a:pt x="5959348" y="8592820"/>
                  </a:lnTo>
                  <a:cubicBezTo>
                    <a:pt x="6609207" y="8592820"/>
                    <a:pt x="7136003" y="8065643"/>
                    <a:pt x="7136003" y="7415403"/>
                  </a:cubicBezTo>
                  <a:lnTo>
                    <a:pt x="7136003" y="1202817"/>
                  </a:lnTo>
                  <a:cubicBezTo>
                    <a:pt x="7136003" y="552577"/>
                    <a:pt x="6609207" y="25400"/>
                    <a:pt x="5959348" y="25400"/>
                  </a:cubicBezTo>
                  <a:lnTo>
                    <a:pt x="1202055" y="25400"/>
                  </a:lnTo>
                  <a:lnTo>
                    <a:pt x="1202055" y="12700"/>
                  </a:lnTo>
                  <a:lnTo>
                    <a:pt x="1202055" y="25400"/>
                  </a:lnTo>
                  <a:cubicBezTo>
                    <a:pt x="552196" y="25400"/>
                    <a:pt x="25400" y="552577"/>
                    <a:pt x="25400" y="1202817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9692275" y="2649189"/>
            <a:ext cx="4630650" cy="5689050"/>
            <a:chOff x="0" y="0"/>
            <a:chExt cx="6174200" cy="7585400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6148705" cy="7560056"/>
            </a:xfrm>
            <a:custGeom>
              <a:avLst/>
              <a:gdLst/>
              <a:ahLst/>
              <a:cxnLst/>
              <a:rect l="l" t="t" r="r" b="b"/>
              <a:pathLst>
                <a:path w="6148705" h="7560056">
                  <a:moveTo>
                    <a:pt x="0" y="1025652"/>
                  </a:moveTo>
                  <a:cubicBezTo>
                    <a:pt x="0" y="459232"/>
                    <a:pt x="458851" y="0"/>
                    <a:pt x="1024763" y="0"/>
                  </a:cubicBezTo>
                  <a:lnTo>
                    <a:pt x="5123942" y="0"/>
                  </a:lnTo>
                  <a:cubicBezTo>
                    <a:pt x="5689981" y="0"/>
                    <a:pt x="6148705" y="459232"/>
                    <a:pt x="6148705" y="1025652"/>
                  </a:cubicBezTo>
                  <a:lnTo>
                    <a:pt x="6148705" y="6534404"/>
                  </a:lnTo>
                  <a:cubicBezTo>
                    <a:pt x="6148705" y="7100824"/>
                    <a:pt x="5689854" y="7560056"/>
                    <a:pt x="5123942" y="7560056"/>
                  </a:cubicBezTo>
                  <a:lnTo>
                    <a:pt x="1024763" y="7560056"/>
                  </a:lnTo>
                  <a:cubicBezTo>
                    <a:pt x="458851" y="7560056"/>
                    <a:pt x="0" y="7100824"/>
                    <a:pt x="0" y="65344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6174105" cy="7585456"/>
            </a:xfrm>
            <a:custGeom>
              <a:avLst/>
              <a:gdLst/>
              <a:ahLst/>
              <a:cxnLst/>
              <a:rect l="l" t="t" r="r" b="b"/>
              <a:pathLst>
                <a:path w="6174105" h="7585456">
                  <a:moveTo>
                    <a:pt x="0" y="1038352"/>
                  </a:moveTo>
                  <a:cubicBezTo>
                    <a:pt x="0" y="464820"/>
                    <a:pt x="464566" y="0"/>
                    <a:pt x="1037463" y="0"/>
                  </a:cubicBezTo>
                  <a:lnTo>
                    <a:pt x="5136642" y="0"/>
                  </a:lnTo>
                  <a:lnTo>
                    <a:pt x="5136642" y="12700"/>
                  </a:lnTo>
                  <a:lnTo>
                    <a:pt x="5136642" y="0"/>
                  </a:lnTo>
                  <a:cubicBezTo>
                    <a:pt x="5709666" y="0"/>
                    <a:pt x="6174105" y="464820"/>
                    <a:pt x="6174105" y="1038352"/>
                  </a:cubicBezTo>
                  <a:lnTo>
                    <a:pt x="6161405" y="1038352"/>
                  </a:lnTo>
                  <a:lnTo>
                    <a:pt x="6174105" y="1038352"/>
                  </a:lnTo>
                  <a:lnTo>
                    <a:pt x="6174105" y="6547104"/>
                  </a:lnTo>
                  <a:lnTo>
                    <a:pt x="6161405" y="6547104"/>
                  </a:lnTo>
                  <a:lnTo>
                    <a:pt x="6174105" y="6547104"/>
                  </a:lnTo>
                  <a:cubicBezTo>
                    <a:pt x="6174105" y="7120510"/>
                    <a:pt x="5709539" y="7585456"/>
                    <a:pt x="5136642" y="7585456"/>
                  </a:cubicBezTo>
                  <a:lnTo>
                    <a:pt x="5136642" y="7572756"/>
                  </a:lnTo>
                  <a:lnTo>
                    <a:pt x="5136642" y="7585456"/>
                  </a:lnTo>
                  <a:lnTo>
                    <a:pt x="1037463" y="7585456"/>
                  </a:lnTo>
                  <a:lnTo>
                    <a:pt x="1037463" y="7572756"/>
                  </a:lnTo>
                  <a:lnTo>
                    <a:pt x="1037463" y="7585456"/>
                  </a:lnTo>
                  <a:cubicBezTo>
                    <a:pt x="464566" y="7585456"/>
                    <a:pt x="0" y="7120509"/>
                    <a:pt x="0" y="6547104"/>
                  </a:cubicBezTo>
                  <a:lnTo>
                    <a:pt x="0" y="1038352"/>
                  </a:lnTo>
                  <a:lnTo>
                    <a:pt x="12700" y="1038352"/>
                  </a:lnTo>
                  <a:lnTo>
                    <a:pt x="0" y="1038352"/>
                  </a:lnTo>
                  <a:moveTo>
                    <a:pt x="25400" y="1038352"/>
                  </a:moveTo>
                  <a:lnTo>
                    <a:pt x="25400" y="6547104"/>
                  </a:lnTo>
                  <a:lnTo>
                    <a:pt x="12700" y="6547104"/>
                  </a:lnTo>
                  <a:lnTo>
                    <a:pt x="25400" y="6547104"/>
                  </a:lnTo>
                  <a:cubicBezTo>
                    <a:pt x="25400" y="7106539"/>
                    <a:pt x="478536" y="7560056"/>
                    <a:pt x="1037463" y="7560056"/>
                  </a:cubicBezTo>
                  <a:lnTo>
                    <a:pt x="5136642" y="7560056"/>
                  </a:lnTo>
                  <a:cubicBezTo>
                    <a:pt x="5695569" y="7560056"/>
                    <a:pt x="6148705" y="7106539"/>
                    <a:pt x="6148705" y="6547104"/>
                  </a:cubicBezTo>
                  <a:lnTo>
                    <a:pt x="6148705" y="1038352"/>
                  </a:lnTo>
                  <a:cubicBezTo>
                    <a:pt x="6148832" y="478917"/>
                    <a:pt x="5695696" y="25400"/>
                    <a:pt x="5136642" y="25400"/>
                  </a:cubicBezTo>
                  <a:lnTo>
                    <a:pt x="1037463" y="25400"/>
                  </a:lnTo>
                  <a:lnTo>
                    <a:pt x="1037463" y="12700"/>
                  </a:lnTo>
                  <a:lnTo>
                    <a:pt x="1037463" y="25400"/>
                  </a:lnTo>
                  <a:cubicBezTo>
                    <a:pt x="478536" y="25400"/>
                    <a:pt x="25400" y="478917"/>
                    <a:pt x="25400" y="103835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594925" y="2261889"/>
            <a:ext cx="5371050" cy="6463650"/>
            <a:chOff x="0" y="0"/>
            <a:chExt cx="7161400" cy="8618200"/>
          </a:xfrm>
        </p:grpSpPr>
        <p:sp>
          <p:nvSpPr>
            <p:cNvPr id="36" name="Freeform 36"/>
            <p:cNvSpPr/>
            <p:nvPr/>
          </p:nvSpPr>
          <p:spPr>
            <a:xfrm>
              <a:off x="12700" y="12700"/>
              <a:ext cx="7136003" cy="8592820"/>
            </a:xfrm>
            <a:custGeom>
              <a:avLst/>
              <a:gdLst/>
              <a:ahLst/>
              <a:cxnLst/>
              <a:rect l="l" t="t" r="r" b="b"/>
              <a:pathLst>
                <a:path w="7136003" h="8592820">
                  <a:moveTo>
                    <a:pt x="0" y="1190117"/>
                  </a:moveTo>
                  <a:cubicBezTo>
                    <a:pt x="0" y="532765"/>
                    <a:pt x="532511" y="0"/>
                    <a:pt x="1189355" y="0"/>
                  </a:cubicBezTo>
                  <a:lnTo>
                    <a:pt x="5946648" y="0"/>
                  </a:lnTo>
                  <a:cubicBezTo>
                    <a:pt x="6603492" y="0"/>
                    <a:pt x="7136003" y="532765"/>
                    <a:pt x="7136003" y="1190117"/>
                  </a:cubicBezTo>
                  <a:lnTo>
                    <a:pt x="7136003" y="7402703"/>
                  </a:lnTo>
                  <a:cubicBezTo>
                    <a:pt x="7136003" y="8059928"/>
                    <a:pt x="6603492" y="8592820"/>
                    <a:pt x="5946648" y="8592820"/>
                  </a:cubicBezTo>
                  <a:lnTo>
                    <a:pt x="1189355" y="8592820"/>
                  </a:lnTo>
                  <a:cubicBezTo>
                    <a:pt x="532511" y="8592820"/>
                    <a:pt x="0" y="8059928"/>
                    <a:pt x="0" y="7402703"/>
                  </a:cubicBezTo>
                  <a:close/>
                </a:path>
              </a:pathLst>
            </a:custGeom>
            <a:solidFill>
              <a:srgbClr val="77C6FC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7161403" cy="8618220"/>
            </a:xfrm>
            <a:custGeom>
              <a:avLst/>
              <a:gdLst/>
              <a:ahLst/>
              <a:cxnLst/>
              <a:rect l="l" t="t" r="r" b="b"/>
              <a:pathLst>
                <a:path w="7161403" h="8618220">
                  <a:moveTo>
                    <a:pt x="0" y="1202817"/>
                  </a:moveTo>
                  <a:cubicBezTo>
                    <a:pt x="0" y="538480"/>
                    <a:pt x="538226" y="0"/>
                    <a:pt x="1202055" y="0"/>
                  </a:cubicBezTo>
                  <a:lnTo>
                    <a:pt x="5959348" y="0"/>
                  </a:lnTo>
                  <a:lnTo>
                    <a:pt x="5959348" y="12700"/>
                  </a:lnTo>
                  <a:lnTo>
                    <a:pt x="5959348" y="0"/>
                  </a:lnTo>
                  <a:cubicBezTo>
                    <a:pt x="6623177" y="0"/>
                    <a:pt x="7161403" y="538480"/>
                    <a:pt x="7161403" y="1202817"/>
                  </a:cubicBezTo>
                  <a:lnTo>
                    <a:pt x="7148703" y="1202817"/>
                  </a:lnTo>
                  <a:lnTo>
                    <a:pt x="7161403" y="1202817"/>
                  </a:lnTo>
                  <a:lnTo>
                    <a:pt x="7161403" y="7415403"/>
                  </a:lnTo>
                  <a:lnTo>
                    <a:pt x="7148703" y="7415403"/>
                  </a:lnTo>
                  <a:lnTo>
                    <a:pt x="7161403" y="7415403"/>
                  </a:lnTo>
                  <a:cubicBezTo>
                    <a:pt x="7161403" y="8079613"/>
                    <a:pt x="6623177" y="8618220"/>
                    <a:pt x="5959348" y="8618220"/>
                  </a:cubicBezTo>
                  <a:lnTo>
                    <a:pt x="5959348" y="8605520"/>
                  </a:lnTo>
                  <a:lnTo>
                    <a:pt x="5959348" y="8618220"/>
                  </a:lnTo>
                  <a:lnTo>
                    <a:pt x="1202055" y="8618220"/>
                  </a:lnTo>
                  <a:lnTo>
                    <a:pt x="1202055" y="8605520"/>
                  </a:lnTo>
                  <a:lnTo>
                    <a:pt x="1202055" y="8618220"/>
                  </a:lnTo>
                  <a:cubicBezTo>
                    <a:pt x="538226" y="8618220"/>
                    <a:pt x="0" y="8079740"/>
                    <a:pt x="0" y="7415403"/>
                  </a:cubicBezTo>
                  <a:lnTo>
                    <a:pt x="0" y="1202817"/>
                  </a:lnTo>
                  <a:lnTo>
                    <a:pt x="12700" y="1202817"/>
                  </a:lnTo>
                  <a:lnTo>
                    <a:pt x="0" y="1202817"/>
                  </a:lnTo>
                  <a:moveTo>
                    <a:pt x="25400" y="1202817"/>
                  </a:moveTo>
                  <a:lnTo>
                    <a:pt x="25400" y="7415403"/>
                  </a:lnTo>
                  <a:lnTo>
                    <a:pt x="12700" y="7415403"/>
                  </a:lnTo>
                  <a:lnTo>
                    <a:pt x="25400" y="7415403"/>
                  </a:lnTo>
                  <a:cubicBezTo>
                    <a:pt x="25400" y="8065643"/>
                    <a:pt x="552196" y="8592820"/>
                    <a:pt x="1202055" y="8592820"/>
                  </a:cubicBezTo>
                  <a:lnTo>
                    <a:pt x="5959348" y="8592820"/>
                  </a:lnTo>
                  <a:cubicBezTo>
                    <a:pt x="6609207" y="8592820"/>
                    <a:pt x="7136003" y="8065643"/>
                    <a:pt x="7136003" y="7415403"/>
                  </a:cubicBezTo>
                  <a:lnTo>
                    <a:pt x="7136003" y="1202817"/>
                  </a:lnTo>
                  <a:cubicBezTo>
                    <a:pt x="7136003" y="552577"/>
                    <a:pt x="6609207" y="25400"/>
                    <a:pt x="5959348" y="25400"/>
                  </a:cubicBezTo>
                  <a:lnTo>
                    <a:pt x="1202055" y="25400"/>
                  </a:lnTo>
                  <a:lnTo>
                    <a:pt x="1202055" y="12700"/>
                  </a:lnTo>
                  <a:lnTo>
                    <a:pt x="1202055" y="25400"/>
                  </a:lnTo>
                  <a:cubicBezTo>
                    <a:pt x="552196" y="25400"/>
                    <a:pt x="25400" y="552577"/>
                    <a:pt x="25400" y="1202817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3965125" y="2649189"/>
            <a:ext cx="4630650" cy="5689050"/>
            <a:chOff x="0" y="0"/>
            <a:chExt cx="6174200" cy="7585400"/>
          </a:xfrm>
        </p:grpSpPr>
        <p:sp>
          <p:nvSpPr>
            <p:cNvPr id="39" name="Freeform 39"/>
            <p:cNvSpPr/>
            <p:nvPr/>
          </p:nvSpPr>
          <p:spPr>
            <a:xfrm>
              <a:off x="12700" y="12700"/>
              <a:ext cx="6148705" cy="7560056"/>
            </a:xfrm>
            <a:custGeom>
              <a:avLst/>
              <a:gdLst/>
              <a:ahLst/>
              <a:cxnLst/>
              <a:rect l="l" t="t" r="r" b="b"/>
              <a:pathLst>
                <a:path w="6148705" h="7560056">
                  <a:moveTo>
                    <a:pt x="0" y="1025652"/>
                  </a:moveTo>
                  <a:cubicBezTo>
                    <a:pt x="0" y="459232"/>
                    <a:pt x="458851" y="0"/>
                    <a:pt x="1024763" y="0"/>
                  </a:cubicBezTo>
                  <a:lnTo>
                    <a:pt x="5123942" y="0"/>
                  </a:lnTo>
                  <a:cubicBezTo>
                    <a:pt x="5689981" y="0"/>
                    <a:pt x="6148705" y="459232"/>
                    <a:pt x="6148705" y="1025652"/>
                  </a:cubicBezTo>
                  <a:lnTo>
                    <a:pt x="6148705" y="6534404"/>
                  </a:lnTo>
                  <a:cubicBezTo>
                    <a:pt x="6148705" y="7100824"/>
                    <a:pt x="5689854" y="7560056"/>
                    <a:pt x="5123942" y="7560056"/>
                  </a:cubicBezTo>
                  <a:lnTo>
                    <a:pt x="1024763" y="7560056"/>
                  </a:lnTo>
                  <a:cubicBezTo>
                    <a:pt x="458851" y="7560056"/>
                    <a:pt x="0" y="7100824"/>
                    <a:pt x="0" y="65344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6174105" cy="7585456"/>
            </a:xfrm>
            <a:custGeom>
              <a:avLst/>
              <a:gdLst/>
              <a:ahLst/>
              <a:cxnLst/>
              <a:rect l="l" t="t" r="r" b="b"/>
              <a:pathLst>
                <a:path w="6174105" h="7585456">
                  <a:moveTo>
                    <a:pt x="0" y="1038352"/>
                  </a:moveTo>
                  <a:cubicBezTo>
                    <a:pt x="0" y="464820"/>
                    <a:pt x="464566" y="0"/>
                    <a:pt x="1037463" y="0"/>
                  </a:cubicBezTo>
                  <a:lnTo>
                    <a:pt x="5136642" y="0"/>
                  </a:lnTo>
                  <a:lnTo>
                    <a:pt x="5136642" y="12700"/>
                  </a:lnTo>
                  <a:lnTo>
                    <a:pt x="5136642" y="0"/>
                  </a:lnTo>
                  <a:cubicBezTo>
                    <a:pt x="5709666" y="0"/>
                    <a:pt x="6174105" y="464820"/>
                    <a:pt x="6174105" y="1038352"/>
                  </a:cubicBezTo>
                  <a:lnTo>
                    <a:pt x="6161405" y="1038352"/>
                  </a:lnTo>
                  <a:lnTo>
                    <a:pt x="6174105" y="1038352"/>
                  </a:lnTo>
                  <a:lnTo>
                    <a:pt x="6174105" y="6547104"/>
                  </a:lnTo>
                  <a:lnTo>
                    <a:pt x="6161405" y="6547104"/>
                  </a:lnTo>
                  <a:lnTo>
                    <a:pt x="6174105" y="6547104"/>
                  </a:lnTo>
                  <a:cubicBezTo>
                    <a:pt x="6174105" y="7120510"/>
                    <a:pt x="5709539" y="7585456"/>
                    <a:pt x="5136642" y="7585456"/>
                  </a:cubicBezTo>
                  <a:lnTo>
                    <a:pt x="5136642" y="7572756"/>
                  </a:lnTo>
                  <a:lnTo>
                    <a:pt x="5136642" y="7585456"/>
                  </a:lnTo>
                  <a:lnTo>
                    <a:pt x="1037463" y="7585456"/>
                  </a:lnTo>
                  <a:lnTo>
                    <a:pt x="1037463" y="7572756"/>
                  </a:lnTo>
                  <a:lnTo>
                    <a:pt x="1037463" y="7585456"/>
                  </a:lnTo>
                  <a:cubicBezTo>
                    <a:pt x="464566" y="7585456"/>
                    <a:pt x="0" y="7120509"/>
                    <a:pt x="0" y="6547104"/>
                  </a:cubicBezTo>
                  <a:lnTo>
                    <a:pt x="0" y="1038352"/>
                  </a:lnTo>
                  <a:lnTo>
                    <a:pt x="12700" y="1038352"/>
                  </a:lnTo>
                  <a:lnTo>
                    <a:pt x="0" y="1038352"/>
                  </a:lnTo>
                  <a:moveTo>
                    <a:pt x="25400" y="1038352"/>
                  </a:moveTo>
                  <a:lnTo>
                    <a:pt x="25400" y="6547104"/>
                  </a:lnTo>
                  <a:lnTo>
                    <a:pt x="12700" y="6547104"/>
                  </a:lnTo>
                  <a:lnTo>
                    <a:pt x="25400" y="6547104"/>
                  </a:lnTo>
                  <a:cubicBezTo>
                    <a:pt x="25400" y="7106539"/>
                    <a:pt x="478536" y="7560056"/>
                    <a:pt x="1037463" y="7560056"/>
                  </a:cubicBezTo>
                  <a:lnTo>
                    <a:pt x="5136642" y="7560056"/>
                  </a:lnTo>
                  <a:cubicBezTo>
                    <a:pt x="5695569" y="7560056"/>
                    <a:pt x="6148705" y="7106539"/>
                    <a:pt x="6148705" y="6547104"/>
                  </a:cubicBezTo>
                  <a:lnTo>
                    <a:pt x="6148705" y="1038352"/>
                  </a:lnTo>
                  <a:cubicBezTo>
                    <a:pt x="6148832" y="478917"/>
                    <a:pt x="5695696" y="25400"/>
                    <a:pt x="5136642" y="25400"/>
                  </a:cubicBezTo>
                  <a:lnTo>
                    <a:pt x="1037463" y="25400"/>
                  </a:lnTo>
                  <a:lnTo>
                    <a:pt x="1037463" y="12700"/>
                  </a:lnTo>
                  <a:lnTo>
                    <a:pt x="1037463" y="25400"/>
                  </a:lnTo>
                  <a:cubicBezTo>
                    <a:pt x="478536" y="25400"/>
                    <a:pt x="25400" y="478917"/>
                    <a:pt x="25400" y="1038352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0003521" y="5128626"/>
            <a:ext cx="3986550" cy="25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Jupiter is the biggest planet in the Solar System and the fourth-brightest one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279377" y="5128626"/>
            <a:ext cx="3986550" cy="25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Neptune is the farthest planet from the Sun and the fourth-largest in the Solar System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003521" y="4506834"/>
            <a:ext cx="3986550" cy="41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Jupiter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279377" y="4470258"/>
            <a:ext cx="3986550" cy="4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7C6FC"/>
                </a:solidFill>
                <a:latin typeface="Arimo"/>
                <a:ea typeface="Arimo"/>
                <a:cs typeface="Arimo"/>
                <a:sym typeface="Arimo"/>
              </a:rPr>
              <a:t>Neptune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650977" y="3318114"/>
            <a:ext cx="12619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375121" y="3318114"/>
            <a:ext cx="1261950" cy="76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168354">
            <a:off x="1097212" y="9103900"/>
            <a:ext cx="259317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7903957">
            <a:off x="-290987" y="9319500"/>
            <a:ext cx="1779074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3450" y="83675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93428" y="923315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1519839">
            <a:off x="14260327" y="1132900"/>
            <a:ext cx="258144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8006087">
            <a:off x="16334617" y="823150"/>
            <a:ext cx="232986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6128550" y="1053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67750" y="3417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15900" y="4593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32700" y="2249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93282" y="3161524"/>
            <a:ext cx="5482604" cy="3178632"/>
          </a:xfrm>
          <a:custGeom>
            <a:avLst/>
            <a:gdLst/>
            <a:ahLst/>
            <a:cxnLst/>
            <a:rect l="l" t="t" r="r" b="b"/>
            <a:pathLst>
              <a:path w="5482604" h="3178632">
                <a:moveTo>
                  <a:pt x="0" y="0"/>
                </a:moveTo>
                <a:lnTo>
                  <a:pt x="5482604" y="0"/>
                </a:lnTo>
                <a:lnTo>
                  <a:pt x="5482604" y="3178632"/>
                </a:lnTo>
                <a:lnTo>
                  <a:pt x="0" y="31786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29" r="-154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35525" y="3958194"/>
            <a:ext cx="5394750" cy="257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You can replace the image on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the screen with your own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work. Just delete this one,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add yours and center it properly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92625" y="748269"/>
            <a:ext cx="9711150" cy="102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Desktop Software</a:t>
            </a:r>
          </a:p>
        </p:txBody>
      </p:sp>
      <p:sp>
        <p:nvSpPr>
          <p:cNvPr id="16" name="Freeform 16"/>
          <p:cNvSpPr/>
          <p:nvPr/>
        </p:nvSpPr>
        <p:spPr>
          <a:xfrm>
            <a:off x="7662304" y="1614900"/>
            <a:ext cx="8195300" cy="7561818"/>
          </a:xfrm>
          <a:custGeom>
            <a:avLst/>
            <a:gdLst/>
            <a:ahLst/>
            <a:cxnLst/>
            <a:rect l="l" t="t" r="r" b="b"/>
            <a:pathLst>
              <a:path w="8195300" h="7561818">
                <a:moveTo>
                  <a:pt x="0" y="0"/>
                </a:moveTo>
                <a:lnTo>
                  <a:pt x="8195300" y="0"/>
                </a:lnTo>
                <a:lnTo>
                  <a:pt x="8195300" y="7561818"/>
                </a:lnTo>
                <a:lnTo>
                  <a:pt x="0" y="75618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4831612">
            <a:off x="-222392" y="7676050"/>
            <a:ext cx="1960384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7446986">
            <a:off x="-366714" y="9329000"/>
            <a:ext cx="162682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01476" y="83356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7578" y="64486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1519839">
            <a:off x="14260327" y="1132900"/>
            <a:ext cx="258144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8006087">
            <a:off x="16334617" y="823150"/>
            <a:ext cx="232986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6128550" y="1053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67750" y="3417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515900" y="4593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832700" y="2249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57201" y="729981"/>
            <a:ext cx="79921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Data Understanding</a:t>
            </a:r>
            <a:endParaRPr lang="en-US" sz="5599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20725" y="2386200"/>
            <a:ext cx="1522815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Twitter dataset contains multiple columns, including date information, but our analysis focuses solely on the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text data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and the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sentiment column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prepare the data for machine learning, we:</a:t>
            </a:r>
            <a:b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✅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Removed duplicates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to eliminate redundant information.</a:t>
            </a:r>
            <a:b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✅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Converted sentiment labels to integers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for compatibility with ML models.</a:t>
            </a:r>
            <a:b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✅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Preprocessed text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Removing </a:t>
            </a:r>
            <a:r>
              <a:rPr lang="en-US" sz="2400" b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stopwords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and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punctuation</a:t>
            </a:r>
            <a:endParaRPr lang="en-US" sz="2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Applying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lemmatization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to normalize words</a:t>
            </a:r>
          </a:p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 developed and evaluated multiple models to determine the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best-performing approach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for sentiment classification.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BC8D4-413F-8A3A-E6CA-9FBB604AA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847EC0-3D73-D82A-77CA-9A025ADB6105}"/>
              </a:ext>
            </a:extLst>
          </p:cNvPr>
          <p:cNvSpPr/>
          <p:nvPr/>
        </p:nvSpPr>
        <p:spPr>
          <a:xfrm rot="4831612">
            <a:off x="-222392" y="7676050"/>
            <a:ext cx="1960384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265E14B-5E73-DD29-2D8D-F24A630A321E}"/>
              </a:ext>
            </a:extLst>
          </p:cNvPr>
          <p:cNvSpPr/>
          <p:nvPr/>
        </p:nvSpPr>
        <p:spPr>
          <a:xfrm rot="7446986">
            <a:off x="-366714" y="9329000"/>
            <a:ext cx="162682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A2DEF89-987A-1A00-CC12-2BA233EDFEBE}"/>
              </a:ext>
            </a:extLst>
          </p:cNvPr>
          <p:cNvSpPr/>
          <p:nvPr/>
        </p:nvSpPr>
        <p:spPr>
          <a:xfrm>
            <a:off x="601476" y="83356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99816F8-D682-07A3-EB5D-4FF1AA96FD6F}"/>
              </a:ext>
            </a:extLst>
          </p:cNvPr>
          <p:cNvSpPr/>
          <p:nvPr/>
        </p:nvSpPr>
        <p:spPr>
          <a:xfrm>
            <a:off x="297578" y="64486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FFFB851-1F66-1971-4B17-A9655333BECF}"/>
              </a:ext>
            </a:extLst>
          </p:cNvPr>
          <p:cNvSpPr/>
          <p:nvPr/>
        </p:nvSpPr>
        <p:spPr>
          <a:xfrm rot="1519839">
            <a:off x="14260327" y="1132900"/>
            <a:ext cx="258144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614450E-CC09-F8E7-EC5D-2426B36CC4D6}"/>
              </a:ext>
            </a:extLst>
          </p:cNvPr>
          <p:cNvSpPr/>
          <p:nvPr/>
        </p:nvSpPr>
        <p:spPr>
          <a:xfrm rot="8006087">
            <a:off x="16334617" y="823150"/>
            <a:ext cx="232986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0D3AB28-1923-DFEA-0D6E-5497B5EED760}"/>
              </a:ext>
            </a:extLst>
          </p:cNvPr>
          <p:cNvSpPr/>
          <p:nvPr/>
        </p:nvSpPr>
        <p:spPr>
          <a:xfrm>
            <a:off x="16128550" y="1053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E715592-591D-57A2-6D92-884173D1FCA4}"/>
              </a:ext>
            </a:extLst>
          </p:cNvPr>
          <p:cNvSpPr/>
          <p:nvPr/>
        </p:nvSpPr>
        <p:spPr>
          <a:xfrm>
            <a:off x="14067750" y="3417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5F7A2FB-33F6-D6FB-212B-EB71986F8F38}"/>
              </a:ext>
            </a:extLst>
          </p:cNvPr>
          <p:cNvSpPr/>
          <p:nvPr/>
        </p:nvSpPr>
        <p:spPr>
          <a:xfrm>
            <a:off x="17515900" y="4593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9ACD115-122D-A10F-514C-50D3AA68ECC0}"/>
              </a:ext>
            </a:extLst>
          </p:cNvPr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B724434-B43F-D552-BA12-9050085F136D}"/>
              </a:ext>
            </a:extLst>
          </p:cNvPr>
          <p:cNvSpPr/>
          <p:nvPr/>
        </p:nvSpPr>
        <p:spPr>
          <a:xfrm>
            <a:off x="15832700" y="2249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62CEEF-06F2-F73E-8116-F9ED23BFFEC6}"/>
              </a:ext>
            </a:extLst>
          </p:cNvPr>
          <p:cNvSpPr txBox="1"/>
          <p:nvPr/>
        </p:nvSpPr>
        <p:spPr>
          <a:xfrm>
            <a:off x="5157201" y="729981"/>
            <a:ext cx="79921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Modelling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9D15132-5B01-A93F-A7DD-055DBB3F11B9}"/>
              </a:ext>
            </a:extLst>
          </p:cNvPr>
          <p:cNvSpPr txBox="1"/>
          <p:nvPr/>
        </p:nvSpPr>
        <p:spPr>
          <a:xfrm>
            <a:off x="1520725" y="2386200"/>
            <a:ext cx="15228150" cy="406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 trained five classification algorithms on the dataset, including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Support Vector Machines (SVM), Naïve Bayes, and </a:t>
            </a:r>
            <a:r>
              <a:rPr lang="en-US" sz="2400" b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XGBoost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among others.</a:t>
            </a:r>
          </a:p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dataset was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split into training and test sets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and we utilized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pipelines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to streamline preprocessing, which included:</a:t>
            </a:r>
            <a:b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✅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Converting text data into numerical representations</a:t>
            </a:r>
            <a:b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✅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Using SMOTE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to address class imbalance</a:t>
            </a:r>
            <a:b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✅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Training models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on the processed data</a:t>
            </a:r>
          </a:p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 custom process was implemented to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train models, make predictions, and compute evaluation metrics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for all classifiers.</a:t>
            </a:r>
          </a:p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Finally, the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best-performing model was fine-tuned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and used for final predictions.</a:t>
            </a:r>
          </a:p>
          <a:p>
            <a:endParaRPr lang="en-US" sz="2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6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016A8-6234-53A8-36E1-CC94FF8AF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9471B3A-90B6-0874-4870-C6E928F9E4FD}"/>
              </a:ext>
            </a:extLst>
          </p:cNvPr>
          <p:cNvSpPr/>
          <p:nvPr/>
        </p:nvSpPr>
        <p:spPr>
          <a:xfrm rot="2700000">
            <a:off x="15898964" y="1740250"/>
            <a:ext cx="2113471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EA659B3-9ADD-CB69-7C22-BD1340C49E84}"/>
              </a:ext>
            </a:extLst>
          </p:cNvPr>
          <p:cNvSpPr/>
          <p:nvPr/>
        </p:nvSpPr>
        <p:spPr>
          <a:xfrm rot="1168354">
            <a:off x="1081262" y="987076"/>
            <a:ext cx="259317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2DF2CBB-4702-C30A-A3FA-764EFBC44D7F}"/>
              </a:ext>
            </a:extLst>
          </p:cNvPr>
          <p:cNvSpPr/>
          <p:nvPr/>
        </p:nvSpPr>
        <p:spPr>
          <a:xfrm rot="7903957">
            <a:off x="-306937" y="1202676"/>
            <a:ext cx="1779074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8B35F3-8514-2499-188F-36C13C3437C1}"/>
              </a:ext>
            </a:extLst>
          </p:cNvPr>
          <p:cNvSpPr/>
          <p:nvPr/>
        </p:nvSpPr>
        <p:spPr>
          <a:xfrm>
            <a:off x="847500" y="25072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C729104-222E-E980-F5C5-C49578191112}"/>
              </a:ext>
            </a:extLst>
          </p:cNvPr>
          <p:cNvSpPr/>
          <p:nvPr/>
        </p:nvSpPr>
        <p:spPr>
          <a:xfrm>
            <a:off x="3277478" y="1116326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6D2AACA-2ACB-7FDA-32B1-85DF15E7564E}"/>
              </a:ext>
            </a:extLst>
          </p:cNvPr>
          <p:cNvSpPr/>
          <p:nvPr/>
        </p:nvSpPr>
        <p:spPr>
          <a:xfrm>
            <a:off x="3183500" y="725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1228EF4-1D1D-FF25-C6FD-4DC07F677A7A}"/>
              </a:ext>
            </a:extLst>
          </p:cNvPr>
          <p:cNvSpPr/>
          <p:nvPr/>
        </p:nvSpPr>
        <p:spPr>
          <a:xfrm rot="9211909">
            <a:off x="16174614" y="508150"/>
            <a:ext cx="226127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67B04A3-83AE-A5B8-091C-70D29B88C3BB}"/>
              </a:ext>
            </a:extLst>
          </p:cNvPr>
          <p:cNvSpPr/>
          <p:nvPr/>
        </p:nvSpPr>
        <p:spPr>
          <a:xfrm>
            <a:off x="15647750" y="4047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DD9134A-E8B6-DF12-F51B-956861EF5002}"/>
              </a:ext>
            </a:extLst>
          </p:cNvPr>
          <p:cNvSpPr/>
          <p:nvPr/>
        </p:nvSpPr>
        <p:spPr>
          <a:xfrm>
            <a:off x="17397300" y="22349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0F73C19-6EE5-177A-9434-E805C8827A76}"/>
              </a:ext>
            </a:extLst>
          </p:cNvPr>
          <p:cNvSpPr/>
          <p:nvPr/>
        </p:nvSpPr>
        <p:spPr>
          <a:xfrm>
            <a:off x="17356700" y="31636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390F7A3-8777-CF04-EF8E-A8A76F483759}"/>
              </a:ext>
            </a:extLst>
          </p:cNvPr>
          <p:cNvSpPr/>
          <p:nvPr/>
        </p:nvSpPr>
        <p:spPr>
          <a:xfrm rot="9872942">
            <a:off x="10151039" y="9332450"/>
            <a:ext cx="2370938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D0FA6097-C4AE-E286-9251-1505DF95865A}"/>
              </a:ext>
            </a:extLst>
          </p:cNvPr>
          <p:cNvSpPr/>
          <p:nvPr/>
        </p:nvSpPr>
        <p:spPr>
          <a:xfrm rot="810732">
            <a:off x="12421602" y="9299950"/>
            <a:ext cx="2780411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77E7326D-27B3-D387-E3BE-4B4D1848D456}"/>
              </a:ext>
            </a:extLst>
          </p:cNvPr>
          <p:cNvSpPr/>
          <p:nvPr/>
        </p:nvSpPr>
        <p:spPr>
          <a:xfrm rot="9800002">
            <a:off x="15026704" y="9208100"/>
            <a:ext cx="2800708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5A3AEC76-F9C1-33DA-D61E-50F8101F7A62}"/>
              </a:ext>
            </a:extLst>
          </p:cNvPr>
          <p:cNvSpPr/>
          <p:nvPr/>
        </p:nvSpPr>
        <p:spPr>
          <a:xfrm rot="7453619">
            <a:off x="17514117" y="8394200"/>
            <a:ext cx="1007782" cy="0"/>
          </a:xfrm>
          <a:prstGeom prst="line">
            <a:avLst/>
          </a:prstGeom>
          <a:ln w="9525" cap="rnd">
            <a:solidFill>
              <a:srgbClr val="49494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1AD4F88-C025-9A3E-EE8B-33C61375AB03}"/>
              </a:ext>
            </a:extLst>
          </p:cNvPr>
          <p:cNvSpPr/>
          <p:nvPr/>
        </p:nvSpPr>
        <p:spPr>
          <a:xfrm>
            <a:off x="14557908" y="90261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4B9D7B5-AB50-C7CA-6B78-8065F6FF19E6}"/>
              </a:ext>
            </a:extLst>
          </p:cNvPr>
          <p:cNvSpPr/>
          <p:nvPr/>
        </p:nvSpPr>
        <p:spPr>
          <a:xfrm>
            <a:off x="12198908" y="868092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CFAF983-F693-D0CE-C804-B6F423263BE1}"/>
              </a:ext>
            </a:extLst>
          </p:cNvPr>
          <p:cNvSpPr/>
          <p:nvPr/>
        </p:nvSpPr>
        <p:spPr>
          <a:xfrm>
            <a:off x="17585558" y="86300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B241672B-98B3-48B7-74D8-3F5AE8BBADC7}"/>
              </a:ext>
            </a:extLst>
          </p:cNvPr>
          <p:cNvSpPr/>
          <p:nvPr/>
        </p:nvSpPr>
        <p:spPr>
          <a:xfrm>
            <a:off x="9945558" y="93151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70C15BE-CAB6-655F-B63F-1E6B9C137F58}"/>
              </a:ext>
            </a:extLst>
          </p:cNvPr>
          <p:cNvSpPr/>
          <p:nvPr/>
        </p:nvSpPr>
        <p:spPr>
          <a:xfrm>
            <a:off x="17443608" y="8284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9DF9529-EC33-B9F2-6E09-0EB1D386B6FF}"/>
              </a:ext>
            </a:extLst>
          </p:cNvPr>
          <p:cNvSpPr txBox="1"/>
          <p:nvPr/>
        </p:nvSpPr>
        <p:spPr>
          <a:xfrm>
            <a:off x="2633457" y="729981"/>
            <a:ext cx="130393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Model Evaluation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ABD12BC-97EB-FF70-7A7F-D762331601EA}"/>
              </a:ext>
            </a:extLst>
          </p:cNvPr>
          <p:cNvSpPr txBox="1"/>
          <p:nvPr/>
        </p:nvSpPr>
        <p:spPr>
          <a:xfrm>
            <a:off x="9473175" y="3045552"/>
            <a:ext cx="6931350" cy="480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84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This project analyzes tweeter sentiments with the aim of building a classification model that rates text data into categories </a:t>
            </a:r>
            <a:r>
              <a:rPr lang="en-US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i.e</a:t>
            </a: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Negative,Positive</a:t>
            </a: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and Neutral</a:t>
            </a:r>
          </a:p>
          <a:p>
            <a:pPr marL="285750" indent="-285750" algn="l">
              <a:lnSpc>
                <a:spcPts val="384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Sentiment analysis is essential to comprehending public opinion in today’s digital </a:t>
            </a:r>
            <a:r>
              <a:rPr lang="en-US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environment.Businesses</a:t>
            </a: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 employ this technique to extract valuable amounts of textual data including news </a:t>
            </a:r>
            <a:r>
              <a:rPr lang="en-US" dirty="0" err="1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articles,social</a:t>
            </a: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 media comments and consumer reviews. </a:t>
            </a:r>
          </a:p>
          <a:p>
            <a:pPr marL="285750" indent="-285750" algn="l">
              <a:lnSpc>
                <a:spcPts val="384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Support vector machines(SVM) and Naïve bayes are among NLP algorithms that can be used</a:t>
            </a:r>
          </a:p>
          <a:p>
            <a:pPr marL="285750" indent="-285750" algn="l">
              <a:lnSpc>
                <a:spcPts val="384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rgbClr val="4949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BF5B5050-B68D-71F5-40C6-A2A7F2ACA04A}"/>
              </a:ext>
            </a:extLst>
          </p:cNvPr>
          <p:cNvSpPr/>
          <p:nvPr/>
        </p:nvSpPr>
        <p:spPr>
          <a:xfrm>
            <a:off x="1799464" y="2426562"/>
            <a:ext cx="7169506" cy="5868722"/>
          </a:xfrm>
          <a:custGeom>
            <a:avLst/>
            <a:gdLst/>
            <a:ahLst/>
            <a:cxnLst/>
            <a:rect l="l" t="t" r="r" b="b"/>
            <a:pathLst>
              <a:path w="7169506" h="5868722">
                <a:moveTo>
                  <a:pt x="0" y="0"/>
                </a:moveTo>
                <a:lnTo>
                  <a:pt x="7169506" y="0"/>
                </a:lnTo>
                <a:lnTo>
                  <a:pt x="7169506" y="5868722"/>
                </a:lnTo>
                <a:lnTo>
                  <a:pt x="0" y="58687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5337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13613-7567-842E-DB5D-2222B5DBC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297C67D-935A-E600-061A-63AA0708B4EC}"/>
              </a:ext>
            </a:extLst>
          </p:cNvPr>
          <p:cNvSpPr/>
          <p:nvPr/>
        </p:nvSpPr>
        <p:spPr>
          <a:xfrm rot="4831612">
            <a:off x="-222392" y="7676050"/>
            <a:ext cx="1960384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2A5259B9-39E5-91EA-4CC8-9DB4B801C7AF}"/>
              </a:ext>
            </a:extLst>
          </p:cNvPr>
          <p:cNvSpPr/>
          <p:nvPr/>
        </p:nvSpPr>
        <p:spPr>
          <a:xfrm rot="7446986">
            <a:off x="-366714" y="9329000"/>
            <a:ext cx="1626828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7112149-CCCB-726B-F154-DF7AC3B86D5A}"/>
              </a:ext>
            </a:extLst>
          </p:cNvPr>
          <p:cNvSpPr/>
          <p:nvPr/>
        </p:nvSpPr>
        <p:spPr>
          <a:xfrm>
            <a:off x="601476" y="83356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5B4074-C99B-AC87-29D4-5E2D9854F652}"/>
              </a:ext>
            </a:extLst>
          </p:cNvPr>
          <p:cNvSpPr/>
          <p:nvPr/>
        </p:nvSpPr>
        <p:spPr>
          <a:xfrm>
            <a:off x="297578" y="6448600"/>
            <a:ext cx="586222" cy="586776"/>
          </a:xfrm>
          <a:custGeom>
            <a:avLst/>
            <a:gdLst/>
            <a:ahLst/>
            <a:cxnLst/>
            <a:rect l="l" t="t" r="r" b="b"/>
            <a:pathLst>
              <a:path w="586222" h="586776">
                <a:moveTo>
                  <a:pt x="0" y="0"/>
                </a:moveTo>
                <a:lnTo>
                  <a:pt x="586222" y="0"/>
                </a:lnTo>
                <a:lnTo>
                  <a:pt x="586222" y="586776"/>
                </a:lnTo>
                <a:lnTo>
                  <a:pt x="0" y="58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07ACA51-1EE9-6C60-5973-7D2AB09A1C1D}"/>
              </a:ext>
            </a:extLst>
          </p:cNvPr>
          <p:cNvSpPr/>
          <p:nvPr/>
        </p:nvSpPr>
        <p:spPr>
          <a:xfrm rot="1519839">
            <a:off x="14260327" y="1132900"/>
            <a:ext cx="258144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DEE3F2E-5FA6-B5CF-8845-4B9EF3631AA5}"/>
              </a:ext>
            </a:extLst>
          </p:cNvPr>
          <p:cNvSpPr/>
          <p:nvPr/>
        </p:nvSpPr>
        <p:spPr>
          <a:xfrm rot="8006087">
            <a:off x="16334617" y="823150"/>
            <a:ext cx="2329867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AB1D0FB-9F8F-1F84-9D9C-A81D47D6BFB3}"/>
              </a:ext>
            </a:extLst>
          </p:cNvPr>
          <p:cNvSpPr/>
          <p:nvPr/>
        </p:nvSpPr>
        <p:spPr>
          <a:xfrm>
            <a:off x="16128550" y="10538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21C3A07-B446-29EE-AFB9-3DE53F2F4BB9}"/>
              </a:ext>
            </a:extLst>
          </p:cNvPr>
          <p:cNvSpPr/>
          <p:nvPr/>
        </p:nvSpPr>
        <p:spPr>
          <a:xfrm>
            <a:off x="14067750" y="34175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4C675C4-1E50-DA29-8EFA-8E4CBE5031AF}"/>
              </a:ext>
            </a:extLst>
          </p:cNvPr>
          <p:cNvSpPr/>
          <p:nvPr/>
        </p:nvSpPr>
        <p:spPr>
          <a:xfrm>
            <a:off x="17515900" y="45930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F0A10C2-DA8E-1706-D987-0A349C704282}"/>
              </a:ext>
            </a:extLst>
          </p:cNvPr>
          <p:cNvSpPr/>
          <p:nvPr/>
        </p:nvSpPr>
        <p:spPr>
          <a:xfrm>
            <a:off x="16980100" y="3417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90342A4-F1AE-22EE-3D8E-42A6CA38CF57}"/>
              </a:ext>
            </a:extLst>
          </p:cNvPr>
          <p:cNvSpPr/>
          <p:nvPr/>
        </p:nvSpPr>
        <p:spPr>
          <a:xfrm>
            <a:off x="15832700" y="22492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814D424-CCF4-E2F1-56F6-90ED5F2B04C9}"/>
              </a:ext>
            </a:extLst>
          </p:cNvPr>
          <p:cNvSpPr txBox="1"/>
          <p:nvPr/>
        </p:nvSpPr>
        <p:spPr>
          <a:xfrm>
            <a:off x="5157201" y="729981"/>
            <a:ext cx="79921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Recommendation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E46D6E6-E778-EEDC-4575-1DC660F9B66E}"/>
              </a:ext>
            </a:extLst>
          </p:cNvPr>
          <p:cNvSpPr txBox="1"/>
          <p:nvPr/>
        </p:nvSpPr>
        <p:spPr>
          <a:xfrm>
            <a:off x="1520725" y="2386200"/>
            <a:ext cx="1522815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Twitter dataset contains multiple columns, including date information, but our analysis focuses solely on the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text data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and the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sentiment column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prepare the data for machine learning, we:</a:t>
            </a:r>
            <a:b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✅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Removed duplicates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to eliminate redundant information.</a:t>
            </a:r>
            <a:b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✅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Converted sentiment labels to integers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for compatibility with ML models.</a:t>
            </a:r>
            <a:b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✅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Preprocessed text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Removing </a:t>
            </a:r>
            <a:r>
              <a:rPr lang="en-US" sz="2400" b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stopwords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and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punctuation</a:t>
            </a:r>
            <a:endParaRPr lang="en-US" sz="2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Applying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lemmatization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to normalize words</a:t>
            </a:r>
          </a:p>
          <a:p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 developed and evaluated multiple models to determine the </a:t>
            </a:r>
            <a:r>
              <a:rPr lang="en-US" sz="24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best-performing approach</a:t>
            </a: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for sentiment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84594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65298" y="1426506"/>
            <a:ext cx="9757404" cy="7434008"/>
          </a:xfrm>
          <a:custGeom>
            <a:avLst/>
            <a:gdLst/>
            <a:ahLst/>
            <a:cxnLst/>
            <a:rect l="l" t="t" r="r" b="b"/>
            <a:pathLst>
              <a:path w="9757404" h="7434008">
                <a:moveTo>
                  <a:pt x="0" y="0"/>
                </a:moveTo>
                <a:lnTo>
                  <a:pt x="9757404" y="0"/>
                </a:lnTo>
                <a:lnTo>
                  <a:pt x="9757404" y="7434008"/>
                </a:lnTo>
                <a:lnTo>
                  <a:pt x="0" y="743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386959">
            <a:off x="14329607" y="7830000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258700" y="8584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48476" y="7441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5526" y="64249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386959">
            <a:off x="-1063493" y="2502626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865700" y="583576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5476" y="23062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2476" y="3557676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5700" y="400632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6200" y="41697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58700" y="99774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95100" y="6858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5384913">
            <a:off x="14644004" y="2160900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4913">
            <a:off x="-734396" y="8132168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334125" y="9166251"/>
            <a:ext cx="203850" cy="203850"/>
            <a:chOff x="0" y="0"/>
            <a:chExt cx="271800" cy="27180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34125" y="7871151"/>
            <a:ext cx="203850" cy="203850"/>
            <a:chOff x="0" y="0"/>
            <a:chExt cx="271800" cy="271800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6712525" y="2897475"/>
            <a:ext cx="203850" cy="203850"/>
            <a:chOff x="0" y="0"/>
            <a:chExt cx="271800" cy="271800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6712525" y="460225"/>
            <a:ext cx="203850" cy="203850"/>
            <a:chOff x="0" y="0"/>
            <a:chExt cx="271800" cy="271800"/>
          </a:xfrm>
        </p:grpSpPr>
        <p:sp>
          <p:nvSpPr>
            <p:cNvPr id="27" name="Freeform 27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6035025" y="4515597"/>
            <a:ext cx="6217950" cy="146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80"/>
              </a:lnSpc>
            </a:pPr>
            <a:r>
              <a:rPr lang="en-US" sz="94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Company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35025" y="2337801"/>
            <a:ext cx="5752350" cy="203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39"/>
              </a:lnSpc>
            </a:pPr>
            <a:r>
              <a:rPr lang="en-US" sz="19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37875" y="6061314"/>
            <a:ext cx="6217950" cy="121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Enter a subtitle here if you need 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8988" y="886600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5386959">
            <a:off x="14329607" y="7830000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258700" y="8584350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48476" y="7441200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5526" y="6424950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rot="5386959">
            <a:off x="-1063493" y="2502626"/>
            <a:ext cx="5021886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865700" y="583576"/>
            <a:ext cx="1163600" cy="1164700"/>
          </a:xfrm>
          <a:custGeom>
            <a:avLst/>
            <a:gdLst/>
            <a:ahLst/>
            <a:cxnLst/>
            <a:rect l="l" t="t" r="r" b="b"/>
            <a:pathLst>
              <a:path w="1163600" h="1164700">
                <a:moveTo>
                  <a:pt x="0" y="0"/>
                </a:moveTo>
                <a:lnTo>
                  <a:pt x="1163600" y="0"/>
                </a:lnTo>
                <a:lnTo>
                  <a:pt x="1163600" y="1164700"/>
                </a:lnTo>
                <a:lnTo>
                  <a:pt x="0" y="1164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5476" y="2306276"/>
            <a:ext cx="584050" cy="585150"/>
          </a:xfrm>
          <a:custGeom>
            <a:avLst/>
            <a:gdLst/>
            <a:ahLst/>
            <a:cxnLst/>
            <a:rect l="l" t="t" r="r" b="b"/>
            <a:pathLst>
              <a:path w="584050" h="585150">
                <a:moveTo>
                  <a:pt x="0" y="0"/>
                </a:moveTo>
                <a:lnTo>
                  <a:pt x="584050" y="0"/>
                </a:lnTo>
                <a:lnTo>
                  <a:pt x="584050" y="585150"/>
                </a:lnTo>
                <a:lnTo>
                  <a:pt x="0" y="5851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2476" y="3557676"/>
            <a:ext cx="350000" cy="350000"/>
          </a:xfrm>
          <a:custGeom>
            <a:avLst/>
            <a:gdLst/>
            <a:ahLst/>
            <a:cxnLst/>
            <a:rect l="l" t="t" r="r" b="b"/>
            <a:pathLst>
              <a:path w="350000" h="350000">
                <a:moveTo>
                  <a:pt x="0" y="0"/>
                </a:moveTo>
                <a:lnTo>
                  <a:pt x="350000" y="0"/>
                </a:lnTo>
                <a:lnTo>
                  <a:pt x="350000" y="350000"/>
                </a:lnTo>
                <a:lnTo>
                  <a:pt x="0" y="350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5700" y="400632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6200" y="416976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58700" y="99774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95100" y="6858850"/>
            <a:ext cx="350026" cy="54000"/>
          </a:xfrm>
          <a:custGeom>
            <a:avLst/>
            <a:gdLst/>
            <a:ahLst/>
            <a:cxnLst/>
            <a:rect l="l" t="t" r="r" b="b"/>
            <a:pathLst>
              <a:path w="350026" h="54000">
                <a:moveTo>
                  <a:pt x="0" y="0"/>
                </a:moveTo>
                <a:lnTo>
                  <a:pt x="350026" y="0"/>
                </a:lnTo>
                <a:lnTo>
                  <a:pt x="350026" y="54000"/>
                </a:lnTo>
                <a:lnTo>
                  <a:pt x="0" y="5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 rot="5384913">
            <a:off x="14644004" y="2160900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384913">
            <a:off x="-734396" y="8132168"/>
            <a:ext cx="4340892" cy="0"/>
          </a:xfrm>
          <a:prstGeom prst="line">
            <a:avLst/>
          </a:prstGeom>
          <a:ln w="9525" cap="rnd">
            <a:solidFill>
              <a:srgbClr val="3D3D3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334125" y="9166251"/>
            <a:ext cx="203850" cy="203850"/>
            <a:chOff x="0" y="0"/>
            <a:chExt cx="271800" cy="27180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34125" y="7871151"/>
            <a:ext cx="203850" cy="203850"/>
            <a:chOff x="0" y="0"/>
            <a:chExt cx="271800" cy="271800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6712525" y="2897475"/>
            <a:ext cx="203850" cy="203850"/>
            <a:chOff x="0" y="0"/>
            <a:chExt cx="271800" cy="271800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6712525" y="460225"/>
            <a:ext cx="203850" cy="203850"/>
            <a:chOff x="0" y="0"/>
            <a:chExt cx="271800" cy="271800"/>
          </a:xfrm>
        </p:grpSpPr>
        <p:sp>
          <p:nvSpPr>
            <p:cNvPr id="27" name="Freeform 27"/>
            <p:cNvSpPr/>
            <p:nvPr/>
          </p:nvSpPr>
          <p:spPr>
            <a:xfrm>
              <a:off x="12700" y="12700"/>
              <a:ext cx="246380" cy="246380"/>
            </a:xfrm>
            <a:custGeom>
              <a:avLst/>
              <a:gdLst/>
              <a:ahLst/>
              <a:cxnLst/>
              <a:rect l="l" t="t" r="r" b="b"/>
              <a:pathLst>
                <a:path w="246380" h="246380">
                  <a:moveTo>
                    <a:pt x="0" y="123190"/>
                  </a:moveTo>
                  <a:cubicBezTo>
                    <a:pt x="0" y="55118"/>
                    <a:pt x="55118" y="0"/>
                    <a:pt x="123190" y="0"/>
                  </a:cubicBezTo>
                  <a:cubicBezTo>
                    <a:pt x="191262" y="0"/>
                    <a:pt x="246380" y="55118"/>
                    <a:pt x="246380" y="123190"/>
                  </a:cubicBezTo>
                  <a:cubicBezTo>
                    <a:pt x="246380" y="191262"/>
                    <a:pt x="191262" y="246380"/>
                    <a:pt x="123190" y="246380"/>
                  </a:cubicBezTo>
                  <a:cubicBezTo>
                    <a:pt x="55118" y="246380"/>
                    <a:pt x="0" y="191262"/>
                    <a:pt x="0" y="1231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271780" cy="271780"/>
            </a:xfrm>
            <a:custGeom>
              <a:avLst/>
              <a:gdLst/>
              <a:ahLst/>
              <a:cxnLst/>
              <a:rect l="l" t="t" r="r" b="b"/>
              <a:pathLst>
                <a:path w="271780" h="271780">
                  <a:moveTo>
                    <a:pt x="0" y="135890"/>
                  </a:moveTo>
                  <a:cubicBezTo>
                    <a:pt x="0" y="60833"/>
                    <a:pt x="60833" y="0"/>
                    <a:pt x="135890" y="0"/>
                  </a:cubicBezTo>
                  <a:lnTo>
                    <a:pt x="135890" y="12700"/>
                  </a:lnTo>
                  <a:lnTo>
                    <a:pt x="135890" y="0"/>
                  </a:lnTo>
                  <a:cubicBezTo>
                    <a:pt x="210947" y="0"/>
                    <a:pt x="271780" y="60833"/>
                    <a:pt x="271780" y="135890"/>
                  </a:cubicBezTo>
                  <a:lnTo>
                    <a:pt x="259080" y="135890"/>
                  </a:lnTo>
                  <a:lnTo>
                    <a:pt x="271780" y="135890"/>
                  </a:lnTo>
                  <a:cubicBezTo>
                    <a:pt x="271780" y="210947"/>
                    <a:pt x="210947" y="271780"/>
                    <a:pt x="135890" y="271780"/>
                  </a:cubicBezTo>
                  <a:lnTo>
                    <a:pt x="135890" y="259080"/>
                  </a:lnTo>
                  <a:lnTo>
                    <a:pt x="135890" y="271780"/>
                  </a:lnTo>
                  <a:cubicBezTo>
                    <a:pt x="60833" y="271780"/>
                    <a:pt x="0" y="210947"/>
                    <a:pt x="0" y="135890"/>
                  </a:cubicBezTo>
                  <a:lnTo>
                    <a:pt x="12700" y="135890"/>
                  </a:lnTo>
                  <a:lnTo>
                    <a:pt x="25400" y="135890"/>
                  </a:lnTo>
                  <a:lnTo>
                    <a:pt x="12700" y="135890"/>
                  </a:lnTo>
                  <a:lnTo>
                    <a:pt x="0" y="135890"/>
                  </a:lnTo>
                  <a:moveTo>
                    <a:pt x="25400" y="135890"/>
                  </a:moveTo>
                  <a:cubicBezTo>
                    <a:pt x="25400" y="142875"/>
                    <a:pt x="19685" y="148590"/>
                    <a:pt x="12700" y="148590"/>
                  </a:cubicBezTo>
                  <a:cubicBezTo>
                    <a:pt x="5715" y="148590"/>
                    <a:pt x="0" y="142875"/>
                    <a:pt x="0" y="135890"/>
                  </a:cubicBezTo>
                  <a:cubicBezTo>
                    <a:pt x="0" y="128905"/>
                    <a:pt x="5715" y="123190"/>
                    <a:pt x="12700" y="123190"/>
                  </a:cubicBezTo>
                  <a:cubicBezTo>
                    <a:pt x="19685" y="123190"/>
                    <a:pt x="25400" y="128905"/>
                    <a:pt x="25400" y="135890"/>
                  </a:cubicBezTo>
                  <a:cubicBezTo>
                    <a:pt x="25400" y="196977"/>
                    <a:pt x="74930" y="246380"/>
                    <a:pt x="135890" y="246380"/>
                  </a:cubicBezTo>
                  <a:cubicBezTo>
                    <a:pt x="196850" y="246380"/>
                    <a:pt x="246380" y="196850"/>
                    <a:pt x="246380" y="135890"/>
                  </a:cubicBezTo>
                  <a:cubicBezTo>
                    <a:pt x="246380" y="74930"/>
                    <a:pt x="196977" y="25400"/>
                    <a:pt x="135890" y="25400"/>
                  </a:cubicBezTo>
                  <a:lnTo>
                    <a:pt x="135890" y="12700"/>
                  </a:lnTo>
                  <a:lnTo>
                    <a:pt x="135890" y="25400"/>
                  </a:lnTo>
                  <a:cubicBezTo>
                    <a:pt x="74930" y="25400"/>
                    <a:pt x="25400" y="74930"/>
                    <a:pt x="25400" y="13589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7456522" y="1045482"/>
            <a:ext cx="3374953" cy="3374953"/>
          </a:xfrm>
          <a:custGeom>
            <a:avLst/>
            <a:gdLst/>
            <a:ahLst/>
            <a:cxnLst/>
            <a:rect l="l" t="t" r="r" b="b"/>
            <a:pathLst>
              <a:path w="3374953" h="3374953">
                <a:moveTo>
                  <a:pt x="0" y="0"/>
                </a:moveTo>
                <a:lnTo>
                  <a:pt x="3374954" y="0"/>
                </a:lnTo>
                <a:lnTo>
                  <a:pt x="3374954" y="3374954"/>
                </a:lnTo>
                <a:lnTo>
                  <a:pt x="0" y="337495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8169775" y="2971966"/>
            <a:ext cx="1948350" cy="52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Your logo</a:t>
            </a:r>
          </a:p>
        </p:txBody>
      </p:sp>
      <p:sp>
        <p:nvSpPr>
          <p:cNvPr id="31" name="Freeform 31"/>
          <p:cNvSpPr/>
          <p:nvPr/>
        </p:nvSpPr>
        <p:spPr>
          <a:xfrm>
            <a:off x="8553084" y="1901322"/>
            <a:ext cx="1182910" cy="1181278"/>
          </a:xfrm>
          <a:custGeom>
            <a:avLst/>
            <a:gdLst/>
            <a:ahLst/>
            <a:cxnLst/>
            <a:rect l="l" t="t" r="r" b="b"/>
            <a:pathLst>
              <a:path w="1182910" h="1181278">
                <a:moveTo>
                  <a:pt x="0" y="0"/>
                </a:moveTo>
                <a:lnTo>
                  <a:pt x="1182910" y="0"/>
                </a:lnTo>
                <a:lnTo>
                  <a:pt x="1182910" y="1181278"/>
                </a:lnTo>
                <a:lnTo>
                  <a:pt x="0" y="1181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425681" y="5009373"/>
            <a:ext cx="9436350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Our Company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25681" y="6171042"/>
            <a:ext cx="9436350" cy="211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494949"/>
                </a:solidFill>
                <a:latin typeface="Arimo"/>
                <a:ea typeface="Arimo"/>
                <a:cs typeface="Arimo"/>
                <a:sym typeface="Arimo"/>
              </a:rPr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1201</Words>
  <Application>Microsoft Office PowerPoint</Application>
  <PresentationFormat>Custom</PresentationFormat>
  <Paragraphs>260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Arimo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Technology Consulting _ by Slidesgo.pptx</dc:title>
  <cp:lastModifiedBy>Grace mwende</cp:lastModifiedBy>
  <cp:revision>4</cp:revision>
  <dcterms:created xsi:type="dcterms:W3CDTF">2006-08-16T00:00:00Z</dcterms:created>
  <dcterms:modified xsi:type="dcterms:W3CDTF">2025-02-13T20:32:27Z</dcterms:modified>
  <dc:identifier>DAGe9qvPpak</dc:identifier>
</cp:coreProperties>
</file>